
<file path=[Content_Types].xml><?xml version="1.0" encoding="utf-8"?>
<Types xmlns="http://schemas.openxmlformats.org/package/2006/content-types">
  <Default Extension="emf" ContentType="image/x-emf"/>
  <Default Extension="jpg" ContentType="image/jpeg"/>
  <Default Extension="png" ContentType="image/png"/>
  <Default Extension="rels" ContentType="application/vnd.openxmlformats-package.relationships+xml"/>
  <Default Extension="svg" ContentType="image/svg+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94" r:id="rId4"/>
    <p:sldMasterId id="2147483991" r:id="rId5"/>
  </p:sldMasterIdLst>
  <p:notesMasterIdLst>
    <p:notesMasterId r:id="rId40"/>
  </p:notesMasterIdLst>
  <p:handoutMasterIdLst>
    <p:handoutMasterId r:id="rId41"/>
  </p:handoutMasterIdLst>
  <p:sldIdLst>
    <p:sldId id="796" r:id="rId6"/>
    <p:sldId id="5801" r:id="rId7"/>
    <p:sldId id="5819" r:id="rId8"/>
    <p:sldId id="5870" r:id="rId9"/>
    <p:sldId id="5822" r:id="rId10"/>
    <p:sldId id="5871" r:id="rId11"/>
    <p:sldId id="5859" r:id="rId12"/>
    <p:sldId id="5818" r:id="rId13"/>
    <p:sldId id="5614" r:id="rId14"/>
    <p:sldId id="5826" r:id="rId15"/>
    <p:sldId id="5834" r:id="rId16"/>
    <p:sldId id="5860" r:id="rId17"/>
    <p:sldId id="5839" r:id="rId18"/>
    <p:sldId id="5861" r:id="rId19"/>
    <p:sldId id="2021" r:id="rId20"/>
    <p:sldId id="5862" r:id="rId21"/>
    <p:sldId id="5873" r:id="rId22"/>
    <p:sldId id="5850" r:id="rId23"/>
    <p:sldId id="5841" r:id="rId24"/>
    <p:sldId id="5869" r:id="rId25"/>
    <p:sldId id="5848" r:id="rId26"/>
    <p:sldId id="5851" r:id="rId27"/>
    <p:sldId id="5835" r:id="rId28"/>
    <p:sldId id="5863" r:id="rId29"/>
    <p:sldId id="5808" r:id="rId30"/>
    <p:sldId id="5809" r:id="rId31"/>
    <p:sldId id="5852" r:id="rId32"/>
    <p:sldId id="5842" r:id="rId33"/>
    <p:sldId id="5864" r:id="rId34"/>
    <p:sldId id="5577" r:id="rId35"/>
    <p:sldId id="5806" r:id="rId36"/>
    <p:sldId id="5799" r:id="rId37"/>
    <p:sldId id="5805" r:id="rId38"/>
    <p:sldId id="5853" r:id="rId39"/>
  </p:sldIdLst>
  <p:sldSz cx="10972800" cy="6172200"/>
  <p:notesSz cx="7010400" cy="9296400"/>
  <p:defaultTextStyle>
    <a:defPPr>
      <a:defRPr lang="en-US"/>
    </a:defPPr>
    <a:lvl1pPr algn="l" defTabSz="457200" rtl="0" fontAlgn="base">
      <a:spcBef>
        <a:spcPct val="0"/>
      </a:spcBef>
      <a:spcAft>
        <a:spcPct val="0"/>
      </a:spcAft>
      <a:defRPr kern="1200">
        <a:solidFill>
          <a:schemeClr val="tx1"/>
        </a:solidFill>
        <a:latin typeface="Arial" charset="0"/>
        <a:ea typeface="MS PGothic" pitchFamily="34" charset="-128"/>
        <a:cs typeface="+mn-cs"/>
      </a:defRPr>
    </a:lvl1pPr>
    <a:lvl2pPr marL="457200" algn="l" defTabSz="457200" rtl="0" fontAlgn="base">
      <a:spcBef>
        <a:spcPct val="0"/>
      </a:spcBef>
      <a:spcAft>
        <a:spcPct val="0"/>
      </a:spcAft>
      <a:defRPr kern="1200">
        <a:solidFill>
          <a:schemeClr val="tx1"/>
        </a:solidFill>
        <a:latin typeface="Arial" charset="0"/>
        <a:ea typeface="MS PGothic" pitchFamily="34" charset="-128"/>
        <a:cs typeface="+mn-cs"/>
      </a:defRPr>
    </a:lvl2pPr>
    <a:lvl3pPr marL="914400" algn="l" defTabSz="457200" rtl="0" fontAlgn="base">
      <a:spcBef>
        <a:spcPct val="0"/>
      </a:spcBef>
      <a:spcAft>
        <a:spcPct val="0"/>
      </a:spcAft>
      <a:defRPr kern="1200">
        <a:solidFill>
          <a:schemeClr val="tx1"/>
        </a:solidFill>
        <a:latin typeface="Arial" charset="0"/>
        <a:ea typeface="MS PGothic" pitchFamily="34" charset="-128"/>
        <a:cs typeface="+mn-cs"/>
      </a:defRPr>
    </a:lvl3pPr>
    <a:lvl4pPr marL="1371600" algn="l" defTabSz="457200" rtl="0" fontAlgn="base">
      <a:spcBef>
        <a:spcPct val="0"/>
      </a:spcBef>
      <a:spcAft>
        <a:spcPct val="0"/>
      </a:spcAft>
      <a:defRPr kern="1200">
        <a:solidFill>
          <a:schemeClr val="tx1"/>
        </a:solidFill>
        <a:latin typeface="Arial" charset="0"/>
        <a:ea typeface="MS PGothic" pitchFamily="34" charset="-128"/>
        <a:cs typeface="+mn-cs"/>
      </a:defRPr>
    </a:lvl4pPr>
    <a:lvl5pPr marL="1828800" algn="l" defTabSz="457200" rtl="0" fontAlgn="base">
      <a:spcBef>
        <a:spcPct val="0"/>
      </a:spcBef>
      <a:spcAft>
        <a:spcPct val="0"/>
      </a:spcAft>
      <a:defRPr kern="1200">
        <a:solidFill>
          <a:schemeClr val="tx1"/>
        </a:solidFill>
        <a:latin typeface="Arial" charset="0"/>
        <a:ea typeface="MS PGothic" pitchFamily="34" charset="-128"/>
        <a:cs typeface="+mn-cs"/>
      </a:defRPr>
    </a:lvl5pPr>
    <a:lvl6pPr marL="2286000" algn="l" defTabSz="914400" rtl="0" eaLnBrk="1" latinLnBrk="0" hangingPunct="1">
      <a:defRPr kern="1200">
        <a:solidFill>
          <a:schemeClr val="tx1"/>
        </a:solidFill>
        <a:latin typeface="Arial" charset="0"/>
        <a:ea typeface="MS PGothic" pitchFamily="34" charset="-128"/>
        <a:cs typeface="+mn-cs"/>
      </a:defRPr>
    </a:lvl6pPr>
    <a:lvl7pPr marL="2743200" algn="l" defTabSz="914400" rtl="0" eaLnBrk="1" latinLnBrk="0" hangingPunct="1">
      <a:defRPr kern="1200">
        <a:solidFill>
          <a:schemeClr val="tx1"/>
        </a:solidFill>
        <a:latin typeface="Arial" charset="0"/>
        <a:ea typeface="MS PGothic" pitchFamily="34" charset="-128"/>
        <a:cs typeface="+mn-cs"/>
      </a:defRPr>
    </a:lvl7pPr>
    <a:lvl8pPr marL="3200400" algn="l" defTabSz="914400" rtl="0" eaLnBrk="1" latinLnBrk="0" hangingPunct="1">
      <a:defRPr kern="1200">
        <a:solidFill>
          <a:schemeClr val="tx1"/>
        </a:solidFill>
        <a:latin typeface="Arial" charset="0"/>
        <a:ea typeface="MS PGothic" pitchFamily="34" charset="-128"/>
        <a:cs typeface="+mn-cs"/>
      </a:defRPr>
    </a:lvl8pPr>
    <a:lvl9pPr marL="3657600" algn="l" defTabSz="914400" rtl="0" eaLnBrk="1" latinLnBrk="0" hangingPunct="1">
      <a:defRPr kern="1200">
        <a:solidFill>
          <a:schemeClr val="tx1"/>
        </a:solidFill>
        <a:latin typeface="Arial" charset="0"/>
        <a:ea typeface="MS PGothic" pitchFamily="34" charset="-128"/>
        <a:cs typeface="+mn-cs"/>
      </a:defRPr>
    </a:lvl9pPr>
  </p:defaultTextStyle>
  <p:extLst>
    <p:ext uri="{EFAFB233-063F-42B5-8137-9DF3F51BA10A}">
      <p15:sldGuideLst xmlns:p15="http://schemas.microsoft.com/office/powerpoint/2012/main">
        <p15:guide id="1" orient="horz" pos="1457" userDrawn="1">
          <p15:clr>
            <a:srgbClr val="A4A3A4"/>
          </p15:clr>
        </p15:guide>
        <p15:guide id="2" orient="horz" pos="3050">
          <p15:clr>
            <a:srgbClr val="A4A3A4"/>
          </p15:clr>
        </p15:guide>
        <p15:guide id="3" orient="horz" pos="3189">
          <p15:clr>
            <a:srgbClr val="A4A3A4"/>
          </p15:clr>
        </p15:guide>
        <p15:guide id="4" pos="5455">
          <p15:clr>
            <a:srgbClr val="A4A3A4"/>
          </p15:clr>
        </p15:guide>
        <p15:guide id="5" orient="horz" pos="975">
          <p15:clr>
            <a:srgbClr val="A4A3A4"/>
          </p15:clr>
        </p15:guide>
        <p15:guide id="6" pos="3457">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400FF"/>
    <a:srgbClr val="B3B3B3"/>
    <a:srgbClr val="6E6E6E"/>
    <a:srgbClr val="0071C5"/>
    <a:srgbClr val="4A4A4A"/>
    <a:srgbClr val="0C34BD"/>
    <a:srgbClr val="5D1682"/>
    <a:srgbClr val="008564"/>
    <a:srgbClr val="4D4D4D"/>
    <a:srgbClr val="4545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644" autoAdjust="0"/>
    <p:restoredTop sz="89831" autoAdjust="0"/>
  </p:normalViewPr>
  <p:slideViewPr>
    <p:cSldViewPr snapToGrid="0">
      <p:cViewPr varScale="1">
        <p:scale>
          <a:sx n="156" d="100"/>
          <a:sy n="156" d="100"/>
        </p:scale>
        <p:origin x="1320" y="168"/>
      </p:cViewPr>
      <p:guideLst>
        <p:guide orient="horz" pos="1457"/>
        <p:guide orient="horz" pos="3050"/>
        <p:guide orient="horz" pos="3189"/>
        <p:guide pos="5455"/>
        <p:guide orient="horz" pos="975"/>
        <p:guide pos="3457"/>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00" d="100"/>
        <a:sy n="100" d="100"/>
      </p:scale>
      <p:origin x="0" y="-5028"/>
    </p:cViewPr>
  </p:sorterViewPr>
  <p:notesViewPr>
    <p:cSldViewPr snapToGrid="0">
      <p:cViewPr varScale="1">
        <p:scale>
          <a:sx n="55" d="100"/>
          <a:sy n="55" d="100"/>
        </p:scale>
        <p:origin x="1963" y="17"/>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presProps" Target="presProp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viewProps" Target="viewProps.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microsoft.com/office/2016/11/relationships/changesInfo" Target="changesInfos/changesInfo1.xml"/><Relationship Id="rId20" Type="http://schemas.openxmlformats.org/officeDocument/2006/relationships/slide" Target="slides/slide15.xml"/><Relationship Id="rId41" Type="http://schemas.openxmlformats.org/officeDocument/2006/relationships/handoutMaster" Target="handoutMasters/handout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halifa, Yassin" userId="3e1bec1c-a895-4999-926f-0f4bea699ac2" providerId="ADAL" clId="{7409CE34-DF40-2F43-8A78-25DF41759685}"/>
    <pc:docChg chg="modSld">
      <pc:chgData name="Khalifa, Yassin" userId="3e1bec1c-a895-4999-926f-0f4bea699ac2" providerId="ADAL" clId="{7409CE34-DF40-2F43-8A78-25DF41759685}" dt="2023-05-02T15:52:15.819" v="19" actId="20577"/>
      <pc:docMkLst>
        <pc:docMk/>
      </pc:docMkLst>
      <pc:sldChg chg="modSp mod">
        <pc:chgData name="Khalifa, Yassin" userId="3e1bec1c-a895-4999-926f-0f4bea699ac2" providerId="ADAL" clId="{7409CE34-DF40-2F43-8A78-25DF41759685}" dt="2023-05-02T15:50:29.261" v="1" actId="20577"/>
        <pc:sldMkLst>
          <pc:docMk/>
          <pc:sldMk cId="1484282635" sldId="5834"/>
        </pc:sldMkLst>
        <pc:spChg chg="mod">
          <ac:chgData name="Khalifa, Yassin" userId="3e1bec1c-a895-4999-926f-0f4bea699ac2" providerId="ADAL" clId="{7409CE34-DF40-2F43-8A78-25DF41759685}" dt="2023-05-02T15:50:29.261" v="1" actId="20577"/>
          <ac:spMkLst>
            <pc:docMk/>
            <pc:sldMk cId="1484282635" sldId="5834"/>
            <ac:spMk id="2" creationId="{12E8C94E-2D3A-4C28-B90A-E03329415CF9}"/>
          </ac:spMkLst>
        </pc:spChg>
      </pc:sldChg>
      <pc:sldChg chg="modSp mod">
        <pc:chgData name="Khalifa, Yassin" userId="3e1bec1c-a895-4999-926f-0f4bea699ac2" providerId="ADAL" clId="{7409CE34-DF40-2F43-8A78-25DF41759685}" dt="2023-05-02T15:51:37.889" v="9" actId="20577"/>
        <pc:sldMkLst>
          <pc:docMk/>
          <pc:sldMk cId="2664896638" sldId="5835"/>
        </pc:sldMkLst>
        <pc:spChg chg="mod">
          <ac:chgData name="Khalifa, Yassin" userId="3e1bec1c-a895-4999-926f-0f4bea699ac2" providerId="ADAL" clId="{7409CE34-DF40-2F43-8A78-25DF41759685}" dt="2023-05-02T15:51:37.889" v="9" actId="20577"/>
          <ac:spMkLst>
            <pc:docMk/>
            <pc:sldMk cId="2664896638" sldId="5835"/>
            <ac:spMk id="2" creationId="{9DF6AF95-574B-4559-92FB-B1FAF002FF80}"/>
          </ac:spMkLst>
        </pc:spChg>
      </pc:sldChg>
      <pc:sldChg chg="modSp mod">
        <pc:chgData name="Khalifa, Yassin" userId="3e1bec1c-a895-4999-926f-0f4bea699ac2" providerId="ADAL" clId="{7409CE34-DF40-2F43-8A78-25DF41759685}" dt="2023-05-02T15:51:24.496" v="5" actId="20577"/>
        <pc:sldMkLst>
          <pc:docMk/>
          <pc:sldMk cId="31976911" sldId="5841"/>
        </pc:sldMkLst>
        <pc:spChg chg="mod">
          <ac:chgData name="Khalifa, Yassin" userId="3e1bec1c-a895-4999-926f-0f4bea699ac2" providerId="ADAL" clId="{7409CE34-DF40-2F43-8A78-25DF41759685}" dt="2023-05-02T15:51:24.496" v="5" actId="20577"/>
          <ac:spMkLst>
            <pc:docMk/>
            <pc:sldMk cId="31976911" sldId="5841"/>
            <ac:spMk id="2" creationId="{9DF6AF95-574B-4559-92FB-B1FAF002FF80}"/>
          </ac:spMkLst>
        </pc:spChg>
      </pc:sldChg>
      <pc:sldChg chg="modSp mod">
        <pc:chgData name="Khalifa, Yassin" userId="3e1bec1c-a895-4999-926f-0f4bea699ac2" providerId="ADAL" clId="{7409CE34-DF40-2F43-8A78-25DF41759685}" dt="2023-05-02T15:52:02.531" v="15" actId="20577"/>
        <pc:sldMkLst>
          <pc:docMk/>
          <pc:sldMk cId="1836128703" sldId="5842"/>
        </pc:sldMkLst>
        <pc:spChg chg="mod">
          <ac:chgData name="Khalifa, Yassin" userId="3e1bec1c-a895-4999-926f-0f4bea699ac2" providerId="ADAL" clId="{7409CE34-DF40-2F43-8A78-25DF41759685}" dt="2023-05-02T15:52:02.531" v="15" actId="20577"/>
          <ac:spMkLst>
            <pc:docMk/>
            <pc:sldMk cId="1836128703" sldId="5842"/>
            <ac:spMk id="2" creationId="{9DF6AF95-574B-4559-92FB-B1FAF002FF80}"/>
          </ac:spMkLst>
        </pc:spChg>
      </pc:sldChg>
      <pc:sldChg chg="modSp mod">
        <pc:chgData name="Khalifa, Yassin" userId="3e1bec1c-a895-4999-926f-0f4bea699ac2" providerId="ADAL" clId="{7409CE34-DF40-2F43-8A78-25DF41759685}" dt="2023-05-02T15:50:42.634" v="3" actId="20577"/>
        <pc:sldMkLst>
          <pc:docMk/>
          <pc:sldMk cId="1673594862" sldId="5850"/>
        </pc:sldMkLst>
        <pc:spChg chg="mod">
          <ac:chgData name="Khalifa, Yassin" userId="3e1bec1c-a895-4999-926f-0f4bea699ac2" providerId="ADAL" clId="{7409CE34-DF40-2F43-8A78-25DF41759685}" dt="2023-05-02T15:50:42.634" v="3" actId="20577"/>
          <ac:spMkLst>
            <pc:docMk/>
            <pc:sldMk cId="1673594862" sldId="5850"/>
            <ac:spMk id="2" creationId="{020BD5EF-EC5D-4D01-9327-A4D918E24B73}"/>
          </ac:spMkLst>
        </pc:spChg>
      </pc:sldChg>
      <pc:sldChg chg="modSp mod">
        <pc:chgData name="Khalifa, Yassin" userId="3e1bec1c-a895-4999-926f-0f4bea699ac2" providerId="ADAL" clId="{7409CE34-DF40-2F43-8A78-25DF41759685}" dt="2023-05-02T15:51:31.431" v="7" actId="20577"/>
        <pc:sldMkLst>
          <pc:docMk/>
          <pc:sldMk cId="1713236001" sldId="5851"/>
        </pc:sldMkLst>
        <pc:spChg chg="mod">
          <ac:chgData name="Khalifa, Yassin" userId="3e1bec1c-a895-4999-926f-0f4bea699ac2" providerId="ADAL" clId="{7409CE34-DF40-2F43-8A78-25DF41759685}" dt="2023-05-02T15:51:31.431" v="7" actId="20577"/>
          <ac:spMkLst>
            <pc:docMk/>
            <pc:sldMk cId="1713236001" sldId="5851"/>
            <ac:spMk id="2" creationId="{020BD5EF-EC5D-4D01-9327-A4D918E24B73}"/>
          </ac:spMkLst>
        </pc:spChg>
      </pc:sldChg>
      <pc:sldChg chg="modSp mod">
        <pc:chgData name="Khalifa, Yassin" userId="3e1bec1c-a895-4999-926f-0f4bea699ac2" providerId="ADAL" clId="{7409CE34-DF40-2F43-8A78-25DF41759685}" dt="2023-05-02T15:51:50.785" v="11" actId="20577"/>
        <pc:sldMkLst>
          <pc:docMk/>
          <pc:sldMk cId="2838991902" sldId="5852"/>
        </pc:sldMkLst>
        <pc:spChg chg="mod">
          <ac:chgData name="Khalifa, Yassin" userId="3e1bec1c-a895-4999-926f-0f4bea699ac2" providerId="ADAL" clId="{7409CE34-DF40-2F43-8A78-25DF41759685}" dt="2023-05-02T15:51:50.785" v="11" actId="20577"/>
          <ac:spMkLst>
            <pc:docMk/>
            <pc:sldMk cId="2838991902" sldId="5852"/>
            <ac:spMk id="2" creationId="{020BD5EF-EC5D-4D01-9327-A4D918E24B73}"/>
          </ac:spMkLst>
        </pc:spChg>
      </pc:sldChg>
      <pc:sldChg chg="modSp mod">
        <pc:chgData name="Khalifa, Yassin" userId="3e1bec1c-a895-4999-926f-0f4bea699ac2" providerId="ADAL" clId="{7409CE34-DF40-2F43-8A78-25DF41759685}" dt="2023-05-02T15:52:15.819" v="19" actId="20577"/>
        <pc:sldMkLst>
          <pc:docMk/>
          <pc:sldMk cId="2888313280" sldId="5853"/>
        </pc:sldMkLst>
        <pc:spChg chg="mod">
          <ac:chgData name="Khalifa, Yassin" userId="3e1bec1c-a895-4999-926f-0f4bea699ac2" providerId="ADAL" clId="{7409CE34-DF40-2F43-8A78-25DF41759685}" dt="2023-05-02T15:52:15.819" v="19" actId="20577"/>
          <ac:spMkLst>
            <pc:docMk/>
            <pc:sldMk cId="2888313280" sldId="5853"/>
            <ac:spMk id="2" creationId="{020BD5EF-EC5D-4D01-9327-A4D918E24B73}"/>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4" name="Group 3"/>
          <p:cNvGrpSpPr/>
          <p:nvPr/>
        </p:nvGrpSpPr>
        <p:grpSpPr>
          <a:xfrm>
            <a:off x="5434520" y="8767094"/>
            <a:ext cx="1083012" cy="200064"/>
            <a:chOff x="8775700" y="3552825"/>
            <a:chExt cx="5156200" cy="952500"/>
          </a:xfrm>
        </p:grpSpPr>
        <p:sp>
          <p:nvSpPr>
            <p:cNvPr id="5" name="Freeform 4"/>
            <p:cNvSpPr>
              <a:spLocks noEditPoints="1"/>
            </p:cNvSpPr>
            <p:nvPr/>
          </p:nvSpPr>
          <p:spPr bwMode="auto">
            <a:xfrm>
              <a:off x="13817600" y="4265613"/>
              <a:ext cx="114300" cy="111125"/>
            </a:xfrm>
            <a:custGeom>
              <a:avLst/>
              <a:gdLst>
                <a:gd name="T0" fmla="*/ 59 w 144"/>
                <a:gd name="T1" fmla="*/ 63 h 139"/>
                <a:gd name="T2" fmla="*/ 79 w 144"/>
                <a:gd name="T3" fmla="*/ 63 h 139"/>
                <a:gd name="T4" fmla="*/ 85 w 144"/>
                <a:gd name="T5" fmla="*/ 61 h 139"/>
                <a:gd name="T6" fmla="*/ 87 w 144"/>
                <a:gd name="T7" fmla="*/ 53 h 139"/>
                <a:gd name="T8" fmla="*/ 83 w 144"/>
                <a:gd name="T9" fmla="*/ 47 h 139"/>
                <a:gd name="T10" fmla="*/ 75 w 144"/>
                <a:gd name="T11" fmla="*/ 45 h 139"/>
                <a:gd name="T12" fmla="*/ 59 w 144"/>
                <a:gd name="T13" fmla="*/ 45 h 139"/>
                <a:gd name="T14" fmla="*/ 73 w 144"/>
                <a:gd name="T15" fmla="*/ 33 h 139"/>
                <a:gd name="T16" fmla="*/ 101 w 144"/>
                <a:gd name="T17" fmla="*/ 41 h 139"/>
                <a:gd name="T18" fmla="*/ 103 w 144"/>
                <a:gd name="T19" fmla="*/ 61 h 139"/>
                <a:gd name="T20" fmla="*/ 99 w 144"/>
                <a:gd name="T21" fmla="*/ 68 h 139"/>
                <a:gd name="T22" fmla="*/ 91 w 144"/>
                <a:gd name="T23" fmla="*/ 74 h 139"/>
                <a:gd name="T24" fmla="*/ 105 w 144"/>
                <a:gd name="T25" fmla="*/ 106 h 139"/>
                <a:gd name="T26" fmla="*/ 67 w 144"/>
                <a:gd name="T27" fmla="*/ 76 h 139"/>
                <a:gd name="T28" fmla="*/ 59 w 144"/>
                <a:gd name="T29" fmla="*/ 106 h 139"/>
                <a:gd name="T30" fmla="*/ 44 w 144"/>
                <a:gd name="T31" fmla="*/ 33 h 139"/>
                <a:gd name="T32" fmla="*/ 51 w 144"/>
                <a:gd name="T33" fmla="*/ 21 h 139"/>
                <a:gd name="T34" fmla="*/ 24 w 144"/>
                <a:gd name="T35" fmla="*/ 49 h 139"/>
                <a:gd name="T36" fmla="*/ 24 w 144"/>
                <a:gd name="T37" fmla="*/ 92 h 139"/>
                <a:gd name="T38" fmla="*/ 51 w 144"/>
                <a:gd name="T39" fmla="*/ 120 h 139"/>
                <a:gd name="T40" fmla="*/ 71 w 144"/>
                <a:gd name="T41" fmla="*/ 124 h 139"/>
                <a:gd name="T42" fmla="*/ 109 w 144"/>
                <a:gd name="T43" fmla="*/ 108 h 139"/>
                <a:gd name="T44" fmla="*/ 122 w 144"/>
                <a:gd name="T45" fmla="*/ 70 h 139"/>
                <a:gd name="T46" fmla="*/ 109 w 144"/>
                <a:gd name="T47" fmla="*/ 31 h 139"/>
                <a:gd name="T48" fmla="*/ 71 w 144"/>
                <a:gd name="T49" fmla="*/ 17 h 139"/>
                <a:gd name="T50" fmla="*/ 95 w 144"/>
                <a:gd name="T51" fmla="*/ 3 h 139"/>
                <a:gd name="T52" fmla="*/ 130 w 144"/>
                <a:gd name="T53" fmla="*/ 27 h 139"/>
                <a:gd name="T54" fmla="*/ 144 w 144"/>
                <a:gd name="T55" fmla="*/ 70 h 139"/>
                <a:gd name="T56" fmla="*/ 130 w 144"/>
                <a:gd name="T57" fmla="*/ 114 h 139"/>
                <a:gd name="T58" fmla="*/ 95 w 144"/>
                <a:gd name="T59" fmla="*/ 135 h 139"/>
                <a:gd name="T60" fmla="*/ 50 w 144"/>
                <a:gd name="T61" fmla="*/ 135 h 139"/>
                <a:gd name="T62" fmla="*/ 14 w 144"/>
                <a:gd name="T63" fmla="*/ 114 h 139"/>
                <a:gd name="T64" fmla="*/ 0 w 144"/>
                <a:gd name="T65" fmla="*/ 70 h 139"/>
                <a:gd name="T66" fmla="*/ 14 w 144"/>
                <a:gd name="T67" fmla="*/ 27 h 139"/>
                <a:gd name="T68" fmla="*/ 50 w 144"/>
                <a:gd name="T69" fmla="*/ 3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4" h="139">
                  <a:moveTo>
                    <a:pt x="59" y="45"/>
                  </a:moveTo>
                  <a:lnTo>
                    <a:pt x="59" y="63"/>
                  </a:lnTo>
                  <a:lnTo>
                    <a:pt x="75" y="63"/>
                  </a:lnTo>
                  <a:lnTo>
                    <a:pt x="79" y="63"/>
                  </a:lnTo>
                  <a:lnTo>
                    <a:pt x="83" y="63"/>
                  </a:lnTo>
                  <a:lnTo>
                    <a:pt x="85" y="61"/>
                  </a:lnTo>
                  <a:lnTo>
                    <a:pt x="87" y="57"/>
                  </a:lnTo>
                  <a:lnTo>
                    <a:pt x="87" y="53"/>
                  </a:lnTo>
                  <a:lnTo>
                    <a:pt x="85" y="49"/>
                  </a:lnTo>
                  <a:lnTo>
                    <a:pt x="83" y="47"/>
                  </a:lnTo>
                  <a:lnTo>
                    <a:pt x="79" y="45"/>
                  </a:lnTo>
                  <a:lnTo>
                    <a:pt x="75" y="45"/>
                  </a:lnTo>
                  <a:lnTo>
                    <a:pt x="71" y="45"/>
                  </a:lnTo>
                  <a:lnTo>
                    <a:pt x="59" y="45"/>
                  </a:lnTo>
                  <a:close/>
                  <a:moveTo>
                    <a:pt x="44" y="33"/>
                  </a:moveTo>
                  <a:lnTo>
                    <a:pt x="73" y="33"/>
                  </a:lnTo>
                  <a:lnTo>
                    <a:pt x="89" y="35"/>
                  </a:lnTo>
                  <a:lnTo>
                    <a:pt x="101" y="41"/>
                  </a:lnTo>
                  <a:lnTo>
                    <a:pt x="105" y="55"/>
                  </a:lnTo>
                  <a:lnTo>
                    <a:pt x="103" y="61"/>
                  </a:lnTo>
                  <a:lnTo>
                    <a:pt x="101" y="67"/>
                  </a:lnTo>
                  <a:lnTo>
                    <a:pt x="99" y="68"/>
                  </a:lnTo>
                  <a:lnTo>
                    <a:pt x="95" y="72"/>
                  </a:lnTo>
                  <a:lnTo>
                    <a:pt x="91" y="74"/>
                  </a:lnTo>
                  <a:lnTo>
                    <a:pt x="85" y="74"/>
                  </a:lnTo>
                  <a:lnTo>
                    <a:pt x="105" y="106"/>
                  </a:lnTo>
                  <a:lnTo>
                    <a:pt x="85" y="106"/>
                  </a:lnTo>
                  <a:lnTo>
                    <a:pt x="67" y="76"/>
                  </a:lnTo>
                  <a:lnTo>
                    <a:pt x="59" y="76"/>
                  </a:lnTo>
                  <a:lnTo>
                    <a:pt x="59" y="106"/>
                  </a:lnTo>
                  <a:lnTo>
                    <a:pt x="44" y="106"/>
                  </a:lnTo>
                  <a:lnTo>
                    <a:pt x="44" y="33"/>
                  </a:lnTo>
                  <a:close/>
                  <a:moveTo>
                    <a:pt x="71" y="17"/>
                  </a:moveTo>
                  <a:lnTo>
                    <a:pt x="51" y="21"/>
                  </a:lnTo>
                  <a:lnTo>
                    <a:pt x="36" y="31"/>
                  </a:lnTo>
                  <a:lnTo>
                    <a:pt x="24" y="49"/>
                  </a:lnTo>
                  <a:lnTo>
                    <a:pt x="20" y="70"/>
                  </a:lnTo>
                  <a:lnTo>
                    <a:pt x="24" y="92"/>
                  </a:lnTo>
                  <a:lnTo>
                    <a:pt x="36" y="108"/>
                  </a:lnTo>
                  <a:lnTo>
                    <a:pt x="51" y="120"/>
                  </a:lnTo>
                  <a:lnTo>
                    <a:pt x="71" y="124"/>
                  </a:lnTo>
                  <a:lnTo>
                    <a:pt x="71" y="124"/>
                  </a:lnTo>
                  <a:lnTo>
                    <a:pt x="91" y="120"/>
                  </a:lnTo>
                  <a:lnTo>
                    <a:pt x="109" y="108"/>
                  </a:lnTo>
                  <a:lnTo>
                    <a:pt x="118" y="92"/>
                  </a:lnTo>
                  <a:lnTo>
                    <a:pt x="122" y="70"/>
                  </a:lnTo>
                  <a:lnTo>
                    <a:pt x="118" y="49"/>
                  </a:lnTo>
                  <a:lnTo>
                    <a:pt x="109" y="31"/>
                  </a:lnTo>
                  <a:lnTo>
                    <a:pt x="91" y="21"/>
                  </a:lnTo>
                  <a:lnTo>
                    <a:pt x="71" y="17"/>
                  </a:lnTo>
                  <a:close/>
                  <a:moveTo>
                    <a:pt x="71" y="0"/>
                  </a:moveTo>
                  <a:lnTo>
                    <a:pt x="95" y="3"/>
                  </a:lnTo>
                  <a:lnTo>
                    <a:pt x="114" y="11"/>
                  </a:lnTo>
                  <a:lnTo>
                    <a:pt x="130" y="27"/>
                  </a:lnTo>
                  <a:lnTo>
                    <a:pt x="140" y="45"/>
                  </a:lnTo>
                  <a:lnTo>
                    <a:pt x="144" y="70"/>
                  </a:lnTo>
                  <a:lnTo>
                    <a:pt x="140" y="94"/>
                  </a:lnTo>
                  <a:lnTo>
                    <a:pt x="130" y="114"/>
                  </a:lnTo>
                  <a:lnTo>
                    <a:pt x="114" y="128"/>
                  </a:lnTo>
                  <a:lnTo>
                    <a:pt x="95" y="135"/>
                  </a:lnTo>
                  <a:lnTo>
                    <a:pt x="71" y="139"/>
                  </a:lnTo>
                  <a:lnTo>
                    <a:pt x="50" y="135"/>
                  </a:lnTo>
                  <a:lnTo>
                    <a:pt x="30" y="128"/>
                  </a:lnTo>
                  <a:lnTo>
                    <a:pt x="14" y="114"/>
                  </a:lnTo>
                  <a:lnTo>
                    <a:pt x="4" y="94"/>
                  </a:lnTo>
                  <a:lnTo>
                    <a:pt x="0" y="70"/>
                  </a:lnTo>
                  <a:lnTo>
                    <a:pt x="4" y="45"/>
                  </a:lnTo>
                  <a:lnTo>
                    <a:pt x="14" y="27"/>
                  </a:lnTo>
                  <a:lnTo>
                    <a:pt x="30" y="11"/>
                  </a:lnTo>
                  <a:lnTo>
                    <a:pt x="50" y="3"/>
                  </a:lnTo>
                  <a:lnTo>
                    <a:pt x="71"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7"/>
            <p:cNvSpPr>
              <a:spLocks noEditPoints="1"/>
            </p:cNvSpPr>
            <p:nvPr/>
          </p:nvSpPr>
          <p:spPr bwMode="auto">
            <a:xfrm>
              <a:off x="10447338" y="3732213"/>
              <a:ext cx="3333750" cy="625475"/>
            </a:xfrm>
            <a:custGeom>
              <a:avLst/>
              <a:gdLst>
                <a:gd name="T0" fmla="*/ 2325 w 4200"/>
                <a:gd name="T1" fmla="*/ 618 h 788"/>
                <a:gd name="T2" fmla="*/ 2465 w 4200"/>
                <a:gd name="T3" fmla="*/ 616 h 788"/>
                <a:gd name="T4" fmla="*/ 2540 w 4200"/>
                <a:gd name="T5" fmla="*/ 597 h 788"/>
                <a:gd name="T6" fmla="*/ 2599 w 4200"/>
                <a:gd name="T7" fmla="*/ 555 h 788"/>
                <a:gd name="T8" fmla="*/ 2635 w 4200"/>
                <a:gd name="T9" fmla="*/ 488 h 788"/>
                <a:gd name="T10" fmla="*/ 2648 w 4200"/>
                <a:gd name="T11" fmla="*/ 396 h 788"/>
                <a:gd name="T12" fmla="*/ 2635 w 4200"/>
                <a:gd name="T13" fmla="*/ 301 h 788"/>
                <a:gd name="T14" fmla="*/ 2599 w 4200"/>
                <a:gd name="T15" fmla="*/ 236 h 788"/>
                <a:gd name="T16" fmla="*/ 2540 w 4200"/>
                <a:gd name="T17" fmla="*/ 193 h 788"/>
                <a:gd name="T18" fmla="*/ 2465 w 4200"/>
                <a:gd name="T19" fmla="*/ 173 h 788"/>
                <a:gd name="T20" fmla="*/ 2325 w 4200"/>
                <a:gd name="T21" fmla="*/ 171 h 788"/>
                <a:gd name="T22" fmla="*/ 3597 w 4200"/>
                <a:gd name="T23" fmla="*/ 512 h 788"/>
                <a:gd name="T24" fmla="*/ 3735 w 4200"/>
                <a:gd name="T25" fmla="*/ 143 h 788"/>
                <a:gd name="T26" fmla="*/ 4200 w 4200"/>
                <a:gd name="T27" fmla="*/ 786 h 788"/>
                <a:gd name="T28" fmla="*/ 3916 w 4200"/>
                <a:gd name="T29" fmla="*/ 648 h 788"/>
                <a:gd name="T30" fmla="*/ 3501 w 4200"/>
                <a:gd name="T31" fmla="*/ 786 h 788"/>
                <a:gd name="T32" fmla="*/ 3592 w 4200"/>
                <a:gd name="T33" fmla="*/ 0 h 788"/>
                <a:gd name="T34" fmla="*/ 2969 w 4200"/>
                <a:gd name="T35" fmla="*/ 0 h 788"/>
                <a:gd name="T36" fmla="*/ 3190 w 4200"/>
                <a:gd name="T37" fmla="*/ 788 h 788"/>
                <a:gd name="T38" fmla="*/ 2969 w 4200"/>
                <a:gd name="T39" fmla="*/ 0 h 788"/>
                <a:gd name="T40" fmla="*/ 2416 w 4200"/>
                <a:gd name="T41" fmla="*/ 0 h 788"/>
                <a:gd name="T42" fmla="*/ 2554 w 4200"/>
                <a:gd name="T43" fmla="*/ 7 h 788"/>
                <a:gd name="T44" fmla="*/ 2666 w 4200"/>
                <a:gd name="T45" fmla="*/ 33 h 788"/>
                <a:gd name="T46" fmla="*/ 2757 w 4200"/>
                <a:gd name="T47" fmla="*/ 90 h 788"/>
                <a:gd name="T48" fmla="*/ 2818 w 4200"/>
                <a:gd name="T49" fmla="*/ 173 h 788"/>
                <a:gd name="T50" fmla="*/ 2853 w 4200"/>
                <a:gd name="T51" fmla="*/ 277 h 788"/>
                <a:gd name="T52" fmla="*/ 2865 w 4200"/>
                <a:gd name="T53" fmla="*/ 402 h 788"/>
                <a:gd name="T54" fmla="*/ 2855 w 4200"/>
                <a:gd name="T55" fmla="*/ 518 h 788"/>
                <a:gd name="T56" fmla="*/ 2828 w 4200"/>
                <a:gd name="T57" fmla="*/ 614 h 788"/>
                <a:gd name="T58" fmla="*/ 2786 w 4200"/>
                <a:gd name="T59" fmla="*/ 683 h 788"/>
                <a:gd name="T60" fmla="*/ 2735 w 4200"/>
                <a:gd name="T61" fmla="*/ 731 h 788"/>
                <a:gd name="T62" fmla="*/ 2672 w 4200"/>
                <a:gd name="T63" fmla="*/ 762 h 788"/>
                <a:gd name="T64" fmla="*/ 2585 w 4200"/>
                <a:gd name="T65" fmla="*/ 780 h 788"/>
                <a:gd name="T66" fmla="*/ 2465 w 4200"/>
                <a:gd name="T67" fmla="*/ 788 h 788"/>
                <a:gd name="T68" fmla="*/ 2105 w 4200"/>
                <a:gd name="T69" fmla="*/ 0 h 788"/>
                <a:gd name="T70" fmla="*/ 1063 w 4200"/>
                <a:gd name="T71" fmla="*/ 0 h 788"/>
                <a:gd name="T72" fmla="*/ 1428 w 4200"/>
                <a:gd name="T73" fmla="*/ 0 h 788"/>
                <a:gd name="T74" fmla="*/ 1398 w 4200"/>
                <a:gd name="T75" fmla="*/ 788 h 788"/>
                <a:gd name="T76" fmla="*/ 825 w 4200"/>
                <a:gd name="T77" fmla="*/ 0 h 788"/>
                <a:gd name="T78" fmla="*/ 1969 w 4200"/>
                <a:gd name="T79" fmla="*/ 0 h 788"/>
                <a:gd name="T80" fmla="*/ 1747 w 4200"/>
                <a:gd name="T81" fmla="*/ 788 h 788"/>
                <a:gd name="T82" fmla="*/ 0 w 4200"/>
                <a:gd name="T83" fmla="*/ 0 h 788"/>
                <a:gd name="T84" fmla="*/ 441 w 4200"/>
                <a:gd name="T85" fmla="*/ 0 h 788"/>
                <a:gd name="T86" fmla="*/ 522 w 4200"/>
                <a:gd name="T87" fmla="*/ 7 h 788"/>
                <a:gd name="T88" fmla="*/ 599 w 4200"/>
                <a:gd name="T89" fmla="*/ 25 h 788"/>
                <a:gd name="T90" fmla="*/ 667 w 4200"/>
                <a:gd name="T91" fmla="*/ 59 h 788"/>
                <a:gd name="T92" fmla="*/ 725 w 4200"/>
                <a:gd name="T93" fmla="*/ 112 h 788"/>
                <a:gd name="T94" fmla="*/ 766 w 4200"/>
                <a:gd name="T95" fmla="*/ 187 h 788"/>
                <a:gd name="T96" fmla="*/ 788 w 4200"/>
                <a:gd name="T97" fmla="*/ 289 h 788"/>
                <a:gd name="T98" fmla="*/ 790 w 4200"/>
                <a:gd name="T99" fmla="*/ 788 h 788"/>
                <a:gd name="T100" fmla="*/ 573 w 4200"/>
                <a:gd name="T101" fmla="*/ 427 h 788"/>
                <a:gd name="T102" fmla="*/ 567 w 4200"/>
                <a:gd name="T103" fmla="*/ 317 h 788"/>
                <a:gd name="T104" fmla="*/ 543 w 4200"/>
                <a:gd name="T105" fmla="*/ 244 h 788"/>
                <a:gd name="T106" fmla="*/ 500 w 4200"/>
                <a:gd name="T107" fmla="*/ 201 h 788"/>
                <a:gd name="T108" fmla="*/ 439 w 4200"/>
                <a:gd name="T109" fmla="*/ 179 h 788"/>
                <a:gd name="T110" fmla="*/ 224 w 4200"/>
                <a:gd name="T111" fmla="*/ 175 h 788"/>
                <a:gd name="T112" fmla="*/ 0 w 4200"/>
                <a:gd name="T113" fmla="*/ 788 h 7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200" h="788">
                  <a:moveTo>
                    <a:pt x="2325" y="171"/>
                  </a:moveTo>
                  <a:lnTo>
                    <a:pt x="2325" y="618"/>
                  </a:lnTo>
                  <a:lnTo>
                    <a:pt x="2420" y="618"/>
                  </a:lnTo>
                  <a:lnTo>
                    <a:pt x="2465" y="616"/>
                  </a:lnTo>
                  <a:lnTo>
                    <a:pt x="2505" y="608"/>
                  </a:lnTo>
                  <a:lnTo>
                    <a:pt x="2540" y="597"/>
                  </a:lnTo>
                  <a:lnTo>
                    <a:pt x="2572" y="579"/>
                  </a:lnTo>
                  <a:lnTo>
                    <a:pt x="2599" y="555"/>
                  </a:lnTo>
                  <a:lnTo>
                    <a:pt x="2619" y="526"/>
                  </a:lnTo>
                  <a:lnTo>
                    <a:pt x="2635" y="488"/>
                  </a:lnTo>
                  <a:lnTo>
                    <a:pt x="2644" y="445"/>
                  </a:lnTo>
                  <a:lnTo>
                    <a:pt x="2648" y="396"/>
                  </a:lnTo>
                  <a:lnTo>
                    <a:pt x="2644" y="344"/>
                  </a:lnTo>
                  <a:lnTo>
                    <a:pt x="2635" y="301"/>
                  </a:lnTo>
                  <a:lnTo>
                    <a:pt x="2619" y="266"/>
                  </a:lnTo>
                  <a:lnTo>
                    <a:pt x="2599" y="236"/>
                  </a:lnTo>
                  <a:lnTo>
                    <a:pt x="2572" y="212"/>
                  </a:lnTo>
                  <a:lnTo>
                    <a:pt x="2540" y="193"/>
                  </a:lnTo>
                  <a:lnTo>
                    <a:pt x="2505" y="181"/>
                  </a:lnTo>
                  <a:lnTo>
                    <a:pt x="2465" y="173"/>
                  </a:lnTo>
                  <a:lnTo>
                    <a:pt x="2420" y="171"/>
                  </a:lnTo>
                  <a:lnTo>
                    <a:pt x="2325" y="171"/>
                  </a:lnTo>
                  <a:close/>
                  <a:moveTo>
                    <a:pt x="3735" y="143"/>
                  </a:moveTo>
                  <a:lnTo>
                    <a:pt x="3597" y="512"/>
                  </a:lnTo>
                  <a:lnTo>
                    <a:pt x="3869" y="512"/>
                  </a:lnTo>
                  <a:lnTo>
                    <a:pt x="3735" y="143"/>
                  </a:lnTo>
                  <a:close/>
                  <a:moveTo>
                    <a:pt x="3887" y="0"/>
                  </a:moveTo>
                  <a:lnTo>
                    <a:pt x="4200" y="786"/>
                  </a:lnTo>
                  <a:lnTo>
                    <a:pt x="3962" y="786"/>
                  </a:lnTo>
                  <a:lnTo>
                    <a:pt x="3916" y="648"/>
                  </a:lnTo>
                  <a:lnTo>
                    <a:pt x="3548" y="648"/>
                  </a:lnTo>
                  <a:lnTo>
                    <a:pt x="3501" y="786"/>
                  </a:lnTo>
                  <a:lnTo>
                    <a:pt x="3280" y="786"/>
                  </a:lnTo>
                  <a:lnTo>
                    <a:pt x="3592" y="0"/>
                  </a:lnTo>
                  <a:lnTo>
                    <a:pt x="3887" y="0"/>
                  </a:lnTo>
                  <a:close/>
                  <a:moveTo>
                    <a:pt x="2969" y="0"/>
                  </a:moveTo>
                  <a:lnTo>
                    <a:pt x="3190" y="0"/>
                  </a:lnTo>
                  <a:lnTo>
                    <a:pt x="3190" y="788"/>
                  </a:lnTo>
                  <a:lnTo>
                    <a:pt x="2969" y="788"/>
                  </a:lnTo>
                  <a:lnTo>
                    <a:pt x="2969" y="0"/>
                  </a:lnTo>
                  <a:close/>
                  <a:moveTo>
                    <a:pt x="2105" y="0"/>
                  </a:moveTo>
                  <a:lnTo>
                    <a:pt x="2416" y="0"/>
                  </a:lnTo>
                  <a:lnTo>
                    <a:pt x="2489" y="2"/>
                  </a:lnTo>
                  <a:lnTo>
                    <a:pt x="2554" y="7"/>
                  </a:lnTo>
                  <a:lnTo>
                    <a:pt x="2613" y="17"/>
                  </a:lnTo>
                  <a:lnTo>
                    <a:pt x="2666" y="33"/>
                  </a:lnTo>
                  <a:lnTo>
                    <a:pt x="2713" y="57"/>
                  </a:lnTo>
                  <a:lnTo>
                    <a:pt x="2757" y="90"/>
                  </a:lnTo>
                  <a:lnTo>
                    <a:pt x="2794" y="132"/>
                  </a:lnTo>
                  <a:lnTo>
                    <a:pt x="2818" y="173"/>
                  </a:lnTo>
                  <a:lnTo>
                    <a:pt x="2839" y="222"/>
                  </a:lnTo>
                  <a:lnTo>
                    <a:pt x="2853" y="277"/>
                  </a:lnTo>
                  <a:lnTo>
                    <a:pt x="2863" y="337"/>
                  </a:lnTo>
                  <a:lnTo>
                    <a:pt x="2865" y="402"/>
                  </a:lnTo>
                  <a:lnTo>
                    <a:pt x="2863" y="461"/>
                  </a:lnTo>
                  <a:lnTo>
                    <a:pt x="2855" y="518"/>
                  </a:lnTo>
                  <a:lnTo>
                    <a:pt x="2843" y="569"/>
                  </a:lnTo>
                  <a:lnTo>
                    <a:pt x="2828" y="614"/>
                  </a:lnTo>
                  <a:lnTo>
                    <a:pt x="2810" y="654"/>
                  </a:lnTo>
                  <a:lnTo>
                    <a:pt x="2786" y="683"/>
                  </a:lnTo>
                  <a:lnTo>
                    <a:pt x="2761" y="709"/>
                  </a:lnTo>
                  <a:lnTo>
                    <a:pt x="2735" y="731"/>
                  </a:lnTo>
                  <a:lnTo>
                    <a:pt x="2705" y="748"/>
                  </a:lnTo>
                  <a:lnTo>
                    <a:pt x="2672" y="762"/>
                  </a:lnTo>
                  <a:lnTo>
                    <a:pt x="2633" y="772"/>
                  </a:lnTo>
                  <a:lnTo>
                    <a:pt x="2585" y="780"/>
                  </a:lnTo>
                  <a:lnTo>
                    <a:pt x="2530" y="786"/>
                  </a:lnTo>
                  <a:lnTo>
                    <a:pt x="2465" y="788"/>
                  </a:lnTo>
                  <a:lnTo>
                    <a:pt x="2105" y="788"/>
                  </a:lnTo>
                  <a:lnTo>
                    <a:pt x="2105" y="0"/>
                  </a:lnTo>
                  <a:close/>
                  <a:moveTo>
                    <a:pt x="825" y="0"/>
                  </a:moveTo>
                  <a:lnTo>
                    <a:pt x="1063" y="0"/>
                  </a:lnTo>
                  <a:lnTo>
                    <a:pt x="1240" y="624"/>
                  </a:lnTo>
                  <a:lnTo>
                    <a:pt x="1428" y="0"/>
                  </a:lnTo>
                  <a:lnTo>
                    <a:pt x="1654" y="0"/>
                  </a:lnTo>
                  <a:lnTo>
                    <a:pt x="1398" y="788"/>
                  </a:lnTo>
                  <a:lnTo>
                    <a:pt x="1077" y="788"/>
                  </a:lnTo>
                  <a:lnTo>
                    <a:pt x="825" y="0"/>
                  </a:lnTo>
                  <a:close/>
                  <a:moveTo>
                    <a:pt x="1747" y="0"/>
                  </a:moveTo>
                  <a:lnTo>
                    <a:pt x="1969" y="0"/>
                  </a:lnTo>
                  <a:lnTo>
                    <a:pt x="1969" y="788"/>
                  </a:lnTo>
                  <a:lnTo>
                    <a:pt x="1747" y="788"/>
                  </a:lnTo>
                  <a:lnTo>
                    <a:pt x="1747" y="0"/>
                  </a:lnTo>
                  <a:close/>
                  <a:moveTo>
                    <a:pt x="0" y="0"/>
                  </a:moveTo>
                  <a:lnTo>
                    <a:pt x="400" y="0"/>
                  </a:lnTo>
                  <a:lnTo>
                    <a:pt x="441" y="0"/>
                  </a:lnTo>
                  <a:lnTo>
                    <a:pt x="482" y="2"/>
                  </a:lnTo>
                  <a:lnTo>
                    <a:pt x="522" y="7"/>
                  </a:lnTo>
                  <a:lnTo>
                    <a:pt x="561" y="15"/>
                  </a:lnTo>
                  <a:lnTo>
                    <a:pt x="599" y="25"/>
                  </a:lnTo>
                  <a:lnTo>
                    <a:pt x="634" y="41"/>
                  </a:lnTo>
                  <a:lnTo>
                    <a:pt x="667" y="59"/>
                  </a:lnTo>
                  <a:lnTo>
                    <a:pt x="697" y="82"/>
                  </a:lnTo>
                  <a:lnTo>
                    <a:pt x="725" y="112"/>
                  </a:lnTo>
                  <a:lnTo>
                    <a:pt x="746" y="145"/>
                  </a:lnTo>
                  <a:lnTo>
                    <a:pt x="766" y="187"/>
                  </a:lnTo>
                  <a:lnTo>
                    <a:pt x="780" y="234"/>
                  </a:lnTo>
                  <a:lnTo>
                    <a:pt x="788" y="289"/>
                  </a:lnTo>
                  <a:lnTo>
                    <a:pt x="790" y="352"/>
                  </a:lnTo>
                  <a:lnTo>
                    <a:pt x="790" y="788"/>
                  </a:lnTo>
                  <a:lnTo>
                    <a:pt x="573" y="788"/>
                  </a:lnTo>
                  <a:lnTo>
                    <a:pt x="573" y="427"/>
                  </a:lnTo>
                  <a:lnTo>
                    <a:pt x="571" y="368"/>
                  </a:lnTo>
                  <a:lnTo>
                    <a:pt x="567" y="317"/>
                  </a:lnTo>
                  <a:lnTo>
                    <a:pt x="557" y="277"/>
                  </a:lnTo>
                  <a:lnTo>
                    <a:pt x="543" y="244"/>
                  </a:lnTo>
                  <a:lnTo>
                    <a:pt x="524" y="220"/>
                  </a:lnTo>
                  <a:lnTo>
                    <a:pt x="500" y="201"/>
                  </a:lnTo>
                  <a:lnTo>
                    <a:pt x="473" y="187"/>
                  </a:lnTo>
                  <a:lnTo>
                    <a:pt x="439" y="179"/>
                  </a:lnTo>
                  <a:lnTo>
                    <a:pt x="400" y="175"/>
                  </a:lnTo>
                  <a:lnTo>
                    <a:pt x="224" y="175"/>
                  </a:lnTo>
                  <a:lnTo>
                    <a:pt x="224" y="788"/>
                  </a:lnTo>
                  <a:lnTo>
                    <a:pt x="0" y="788"/>
                  </a:lnTo>
                  <a:lnTo>
                    <a:pt x="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8"/>
            <p:cNvSpPr>
              <a:spLocks noEditPoints="1"/>
            </p:cNvSpPr>
            <p:nvPr/>
          </p:nvSpPr>
          <p:spPr bwMode="auto">
            <a:xfrm>
              <a:off x="8775700" y="3552825"/>
              <a:ext cx="1436688" cy="952500"/>
            </a:xfrm>
            <a:custGeom>
              <a:avLst/>
              <a:gdLst>
                <a:gd name="T0" fmla="*/ 638 w 1810"/>
                <a:gd name="T1" fmla="*/ 451 h 1200"/>
                <a:gd name="T2" fmla="*/ 516 w 1810"/>
                <a:gd name="T3" fmla="*/ 502 h 1200"/>
                <a:gd name="T4" fmla="*/ 469 w 1810"/>
                <a:gd name="T5" fmla="*/ 546 h 1200"/>
                <a:gd name="T6" fmla="*/ 496 w 1810"/>
                <a:gd name="T7" fmla="*/ 613 h 1200"/>
                <a:gd name="T8" fmla="*/ 595 w 1810"/>
                <a:gd name="T9" fmla="*/ 735 h 1200"/>
                <a:gd name="T10" fmla="*/ 614 w 1810"/>
                <a:gd name="T11" fmla="*/ 851 h 1200"/>
                <a:gd name="T12" fmla="*/ 439 w 1810"/>
                <a:gd name="T13" fmla="*/ 733 h 1200"/>
                <a:gd name="T14" fmla="*/ 349 w 1810"/>
                <a:gd name="T15" fmla="*/ 595 h 1200"/>
                <a:gd name="T16" fmla="*/ 323 w 1810"/>
                <a:gd name="T17" fmla="*/ 530 h 1200"/>
                <a:gd name="T18" fmla="*/ 372 w 1810"/>
                <a:gd name="T19" fmla="*/ 485 h 1200"/>
                <a:gd name="T20" fmla="*/ 516 w 1810"/>
                <a:gd name="T21" fmla="*/ 400 h 1200"/>
                <a:gd name="T22" fmla="*/ 707 w 1810"/>
                <a:gd name="T23" fmla="*/ 248 h 1200"/>
                <a:gd name="T24" fmla="*/ 933 w 1810"/>
                <a:gd name="T25" fmla="*/ 296 h 1200"/>
                <a:gd name="T26" fmla="*/ 1097 w 1810"/>
                <a:gd name="T27" fmla="*/ 400 h 1200"/>
                <a:gd name="T28" fmla="*/ 1185 w 1810"/>
                <a:gd name="T29" fmla="*/ 489 h 1200"/>
                <a:gd name="T30" fmla="*/ 1185 w 1810"/>
                <a:gd name="T31" fmla="*/ 518 h 1200"/>
                <a:gd name="T32" fmla="*/ 1097 w 1810"/>
                <a:gd name="T33" fmla="*/ 617 h 1200"/>
                <a:gd name="T34" fmla="*/ 947 w 1810"/>
                <a:gd name="T35" fmla="*/ 737 h 1200"/>
                <a:gd name="T36" fmla="*/ 762 w 1810"/>
                <a:gd name="T37" fmla="*/ 794 h 1200"/>
                <a:gd name="T38" fmla="*/ 715 w 1810"/>
                <a:gd name="T39" fmla="*/ 459 h 1200"/>
                <a:gd name="T40" fmla="*/ 817 w 1810"/>
                <a:gd name="T41" fmla="*/ 528 h 1200"/>
                <a:gd name="T42" fmla="*/ 1038 w 1810"/>
                <a:gd name="T43" fmla="*/ 502 h 1200"/>
                <a:gd name="T44" fmla="*/ 985 w 1810"/>
                <a:gd name="T45" fmla="*/ 451 h 1200"/>
                <a:gd name="T46" fmla="*/ 839 w 1810"/>
                <a:gd name="T47" fmla="*/ 370 h 1200"/>
                <a:gd name="T48" fmla="*/ 675 w 1810"/>
                <a:gd name="T49" fmla="*/ 250 h 1200"/>
                <a:gd name="T50" fmla="*/ 603 w 1810"/>
                <a:gd name="T51" fmla="*/ 260 h 1200"/>
                <a:gd name="T52" fmla="*/ 370 w 1810"/>
                <a:gd name="T53" fmla="*/ 349 h 1200"/>
                <a:gd name="T54" fmla="*/ 232 w 1810"/>
                <a:gd name="T55" fmla="*/ 461 h 1200"/>
                <a:gd name="T56" fmla="*/ 185 w 1810"/>
                <a:gd name="T57" fmla="*/ 516 h 1200"/>
                <a:gd name="T58" fmla="*/ 211 w 1810"/>
                <a:gd name="T59" fmla="*/ 581 h 1200"/>
                <a:gd name="T60" fmla="*/ 293 w 1810"/>
                <a:gd name="T61" fmla="*/ 723 h 1200"/>
                <a:gd name="T62" fmla="*/ 445 w 1810"/>
                <a:gd name="T63" fmla="*/ 877 h 1200"/>
                <a:gd name="T64" fmla="*/ 675 w 1810"/>
                <a:gd name="T65" fmla="*/ 966 h 1200"/>
                <a:gd name="T66" fmla="*/ 453 w 1810"/>
                <a:gd name="T67" fmla="*/ 1001 h 1200"/>
                <a:gd name="T68" fmla="*/ 232 w 1810"/>
                <a:gd name="T69" fmla="*/ 849 h 1200"/>
                <a:gd name="T70" fmla="*/ 89 w 1810"/>
                <a:gd name="T71" fmla="*/ 674 h 1200"/>
                <a:gd name="T72" fmla="*/ 16 w 1810"/>
                <a:gd name="T73" fmla="*/ 536 h 1200"/>
                <a:gd name="T74" fmla="*/ 4 w 1810"/>
                <a:gd name="T75" fmla="*/ 495 h 1200"/>
                <a:gd name="T76" fmla="*/ 85 w 1810"/>
                <a:gd name="T77" fmla="*/ 426 h 1200"/>
                <a:gd name="T78" fmla="*/ 250 w 1810"/>
                <a:gd name="T79" fmla="*/ 311 h 1200"/>
                <a:gd name="T80" fmla="*/ 478 w 1810"/>
                <a:gd name="T81" fmla="*/ 205 h 1200"/>
                <a:gd name="T82" fmla="*/ 675 w 1810"/>
                <a:gd name="T83" fmla="*/ 0 h 1200"/>
                <a:gd name="T84" fmla="*/ 675 w 1810"/>
                <a:gd name="T85" fmla="*/ 1058 h 1200"/>
                <a:gd name="T86" fmla="*/ 977 w 1810"/>
                <a:gd name="T87" fmla="*/ 1038 h 1200"/>
                <a:gd name="T88" fmla="*/ 1321 w 1810"/>
                <a:gd name="T89" fmla="*/ 946 h 1200"/>
                <a:gd name="T90" fmla="*/ 1619 w 1810"/>
                <a:gd name="T91" fmla="*/ 802 h 1200"/>
                <a:gd name="T92" fmla="*/ 1605 w 1810"/>
                <a:gd name="T93" fmla="*/ 717 h 1200"/>
                <a:gd name="T94" fmla="*/ 1485 w 1810"/>
                <a:gd name="T95" fmla="*/ 648 h 1200"/>
                <a:gd name="T96" fmla="*/ 1276 w 1810"/>
                <a:gd name="T97" fmla="*/ 788 h 1200"/>
                <a:gd name="T98" fmla="*/ 992 w 1810"/>
                <a:gd name="T99" fmla="*/ 932 h 1200"/>
                <a:gd name="T100" fmla="*/ 709 w 1810"/>
                <a:gd name="T101" fmla="*/ 969 h 1200"/>
                <a:gd name="T102" fmla="*/ 758 w 1810"/>
                <a:gd name="T103" fmla="*/ 873 h 1200"/>
                <a:gd name="T104" fmla="*/ 979 w 1810"/>
                <a:gd name="T105" fmla="*/ 820 h 1200"/>
                <a:gd name="T106" fmla="*/ 1172 w 1810"/>
                <a:gd name="T107" fmla="*/ 701 h 1200"/>
                <a:gd name="T108" fmla="*/ 1315 w 1810"/>
                <a:gd name="T109" fmla="*/ 577 h 1200"/>
                <a:gd name="T110" fmla="*/ 1384 w 1810"/>
                <a:gd name="T111" fmla="*/ 502 h 1200"/>
                <a:gd name="T112" fmla="*/ 1359 w 1810"/>
                <a:gd name="T113" fmla="*/ 465 h 1200"/>
                <a:gd name="T114" fmla="*/ 1242 w 1810"/>
                <a:gd name="T115" fmla="*/ 357 h 1200"/>
                <a:gd name="T116" fmla="*/ 1048 w 1810"/>
                <a:gd name="T117" fmla="*/ 233 h 1200"/>
                <a:gd name="T118" fmla="*/ 782 w 1810"/>
                <a:gd name="T119" fmla="*/ 162 h 1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810" h="1200">
                  <a:moveTo>
                    <a:pt x="675" y="359"/>
                  </a:moveTo>
                  <a:lnTo>
                    <a:pt x="675" y="451"/>
                  </a:lnTo>
                  <a:lnTo>
                    <a:pt x="675" y="451"/>
                  </a:lnTo>
                  <a:lnTo>
                    <a:pt x="638" y="451"/>
                  </a:lnTo>
                  <a:lnTo>
                    <a:pt x="603" y="459"/>
                  </a:lnTo>
                  <a:lnTo>
                    <a:pt x="571" y="471"/>
                  </a:lnTo>
                  <a:lnTo>
                    <a:pt x="542" y="485"/>
                  </a:lnTo>
                  <a:lnTo>
                    <a:pt x="516" y="502"/>
                  </a:lnTo>
                  <a:lnTo>
                    <a:pt x="496" y="518"/>
                  </a:lnTo>
                  <a:lnTo>
                    <a:pt x="482" y="532"/>
                  </a:lnTo>
                  <a:lnTo>
                    <a:pt x="473" y="542"/>
                  </a:lnTo>
                  <a:lnTo>
                    <a:pt x="469" y="546"/>
                  </a:lnTo>
                  <a:lnTo>
                    <a:pt x="471" y="552"/>
                  </a:lnTo>
                  <a:lnTo>
                    <a:pt x="477" y="566"/>
                  </a:lnTo>
                  <a:lnTo>
                    <a:pt x="484" y="587"/>
                  </a:lnTo>
                  <a:lnTo>
                    <a:pt x="496" y="613"/>
                  </a:lnTo>
                  <a:lnTo>
                    <a:pt x="514" y="644"/>
                  </a:lnTo>
                  <a:lnTo>
                    <a:pt x="536" y="676"/>
                  </a:lnTo>
                  <a:lnTo>
                    <a:pt x="561" y="707"/>
                  </a:lnTo>
                  <a:lnTo>
                    <a:pt x="595" y="735"/>
                  </a:lnTo>
                  <a:lnTo>
                    <a:pt x="632" y="761"/>
                  </a:lnTo>
                  <a:lnTo>
                    <a:pt x="675" y="780"/>
                  </a:lnTo>
                  <a:lnTo>
                    <a:pt x="675" y="865"/>
                  </a:lnTo>
                  <a:lnTo>
                    <a:pt x="614" y="851"/>
                  </a:lnTo>
                  <a:lnTo>
                    <a:pt x="561" y="828"/>
                  </a:lnTo>
                  <a:lnTo>
                    <a:pt x="514" y="800"/>
                  </a:lnTo>
                  <a:lnTo>
                    <a:pt x="473" y="768"/>
                  </a:lnTo>
                  <a:lnTo>
                    <a:pt x="439" y="733"/>
                  </a:lnTo>
                  <a:lnTo>
                    <a:pt x="408" y="698"/>
                  </a:lnTo>
                  <a:lnTo>
                    <a:pt x="384" y="660"/>
                  </a:lnTo>
                  <a:lnTo>
                    <a:pt x="364" y="627"/>
                  </a:lnTo>
                  <a:lnTo>
                    <a:pt x="349" y="595"/>
                  </a:lnTo>
                  <a:lnTo>
                    <a:pt x="337" y="569"/>
                  </a:lnTo>
                  <a:lnTo>
                    <a:pt x="329" y="548"/>
                  </a:lnTo>
                  <a:lnTo>
                    <a:pt x="325" y="534"/>
                  </a:lnTo>
                  <a:lnTo>
                    <a:pt x="323" y="530"/>
                  </a:lnTo>
                  <a:lnTo>
                    <a:pt x="325" y="526"/>
                  </a:lnTo>
                  <a:lnTo>
                    <a:pt x="335" y="516"/>
                  </a:lnTo>
                  <a:lnTo>
                    <a:pt x="350" y="502"/>
                  </a:lnTo>
                  <a:lnTo>
                    <a:pt x="372" y="485"/>
                  </a:lnTo>
                  <a:lnTo>
                    <a:pt x="400" y="463"/>
                  </a:lnTo>
                  <a:lnTo>
                    <a:pt x="433" y="441"/>
                  </a:lnTo>
                  <a:lnTo>
                    <a:pt x="473" y="420"/>
                  </a:lnTo>
                  <a:lnTo>
                    <a:pt x="516" y="400"/>
                  </a:lnTo>
                  <a:lnTo>
                    <a:pt x="565" y="382"/>
                  </a:lnTo>
                  <a:lnTo>
                    <a:pt x="618" y="368"/>
                  </a:lnTo>
                  <a:lnTo>
                    <a:pt x="675" y="359"/>
                  </a:lnTo>
                  <a:close/>
                  <a:moveTo>
                    <a:pt x="707" y="248"/>
                  </a:moveTo>
                  <a:lnTo>
                    <a:pt x="770" y="250"/>
                  </a:lnTo>
                  <a:lnTo>
                    <a:pt x="827" y="260"/>
                  </a:lnTo>
                  <a:lnTo>
                    <a:pt x="882" y="274"/>
                  </a:lnTo>
                  <a:lnTo>
                    <a:pt x="933" y="296"/>
                  </a:lnTo>
                  <a:lnTo>
                    <a:pt x="981" y="319"/>
                  </a:lnTo>
                  <a:lnTo>
                    <a:pt x="1024" y="345"/>
                  </a:lnTo>
                  <a:lnTo>
                    <a:pt x="1063" y="372"/>
                  </a:lnTo>
                  <a:lnTo>
                    <a:pt x="1097" y="400"/>
                  </a:lnTo>
                  <a:lnTo>
                    <a:pt x="1126" y="426"/>
                  </a:lnTo>
                  <a:lnTo>
                    <a:pt x="1152" y="451"/>
                  </a:lnTo>
                  <a:lnTo>
                    <a:pt x="1172" y="471"/>
                  </a:lnTo>
                  <a:lnTo>
                    <a:pt x="1185" y="489"/>
                  </a:lnTo>
                  <a:lnTo>
                    <a:pt x="1195" y="499"/>
                  </a:lnTo>
                  <a:lnTo>
                    <a:pt x="1197" y="502"/>
                  </a:lnTo>
                  <a:lnTo>
                    <a:pt x="1193" y="506"/>
                  </a:lnTo>
                  <a:lnTo>
                    <a:pt x="1185" y="518"/>
                  </a:lnTo>
                  <a:lnTo>
                    <a:pt x="1170" y="538"/>
                  </a:lnTo>
                  <a:lnTo>
                    <a:pt x="1150" y="562"/>
                  </a:lnTo>
                  <a:lnTo>
                    <a:pt x="1126" y="587"/>
                  </a:lnTo>
                  <a:lnTo>
                    <a:pt x="1097" y="617"/>
                  </a:lnTo>
                  <a:lnTo>
                    <a:pt x="1065" y="648"/>
                  </a:lnTo>
                  <a:lnTo>
                    <a:pt x="1028" y="680"/>
                  </a:lnTo>
                  <a:lnTo>
                    <a:pt x="988" y="709"/>
                  </a:lnTo>
                  <a:lnTo>
                    <a:pt x="947" y="737"/>
                  </a:lnTo>
                  <a:lnTo>
                    <a:pt x="904" y="761"/>
                  </a:lnTo>
                  <a:lnTo>
                    <a:pt x="859" y="778"/>
                  </a:lnTo>
                  <a:lnTo>
                    <a:pt x="811" y="790"/>
                  </a:lnTo>
                  <a:lnTo>
                    <a:pt x="762" y="794"/>
                  </a:lnTo>
                  <a:lnTo>
                    <a:pt x="717" y="790"/>
                  </a:lnTo>
                  <a:lnTo>
                    <a:pt x="675" y="780"/>
                  </a:lnTo>
                  <a:lnTo>
                    <a:pt x="675" y="451"/>
                  </a:lnTo>
                  <a:lnTo>
                    <a:pt x="715" y="459"/>
                  </a:lnTo>
                  <a:lnTo>
                    <a:pt x="746" y="469"/>
                  </a:lnTo>
                  <a:lnTo>
                    <a:pt x="774" y="485"/>
                  </a:lnTo>
                  <a:lnTo>
                    <a:pt x="796" y="504"/>
                  </a:lnTo>
                  <a:lnTo>
                    <a:pt x="817" y="528"/>
                  </a:lnTo>
                  <a:lnTo>
                    <a:pt x="837" y="558"/>
                  </a:lnTo>
                  <a:lnTo>
                    <a:pt x="859" y="591"/>
                  </a:lnTo>
                  <a:lnTo>
                    <a:pt x="882" y="633"/>
                  </a:lnTo>
                  <a:lnTo>
                    <a:pt x="1038" y="502"/>
                  </a:lnTo>
                  <a:lnTo>
                    <a:pt x="1034" y="499"/>
                  </a:lnTo>
                  <a:lnTo>
                    <a:pt x="1024" y="487"/>
                  </a:lnTo>
                  <a:lnTo>
                    <a:pt x="1008" y="471"/>
                  </a:lnTo>
                  <a:lnTo>
                    <a:pt x="985" y="451"/>
                  </a:lnTo>
                  <a:lnTo>
                    <a:pt x="957" y="430"/>
                  </a:lnTo>
                  <a:lnTo>
                    <a:pt x="924" y="406"/>
                  </a:lnTo>
                  <a:lnTo>
                    <a:pt x="884" y="386"/>
                  </a:lnTo>
                  <a:lnTo>
                    <a:pt x="839" y="370"/>
                  </a:lnTo>
                  <a:lnTo>
                    <a:pt x="790" y="359"/>
                  </a:lnTo>
                  <a:lnTo>
                    <a:pt x="734" y="355"/>
                  </a:lnTo>
                  <a:lnTo>
                    <a:pt x="675" y="359"/>
                  </a:lnTo>
                  <a:lnTo>
                    <a:pt x="675" y="250"/>
                  </a:lnTo>
                  <a:lnTo>
                    <a:pt x="707" y="248"/>
                  </a:lnTo>
                  <a:close/>
                  <a:moveTo>
                    <a:pt x="675" y="162"/>
                  </a:moveTo>
                  <a:lnTo>
                    <a:pt x="675" y="250"/>
                  </a:lnTo>
                  <a:lnTo>
                    <a:pt x="603" y="260"/>
                  </a:lnTo>
                  <a:lnTo>
                    <a:pt x="536" y="276"/>
                  </a:lnTo>
                  <a:lnTo>
                    <a:pt x="475" y="296"/>
                  </a:lnTo>
                  <a:lnTo>
                    <a:pt x="419" y="321"/>
                  </a:lnTo>
                  <a:lnTo>
                    <a:pt x="370" y="349"/>
                  </a:lnTo>
                  <a:lnTo>
                    <a:pt x="327" y="378"/>
                  </a:lnTo>
                  <a:lnTo>
                    <a:pt x="289" y="408"/>
                  </a:lnTo>
                  <a:lnTo>
                    <a:pt x="258" y="435"/>
                  </a:lnTo>
                  <a:lnTo>
                    <a:pt x="232" y="461"/>
                  </a:lnTo>
                  <a:lnTo>
                    <a:pt x="211" y="483"/>
                  </a:lnTo>
                  <a:lnTo>
                    <a:pt x="197" y="500"/>
                  </a:lnTo>
                  <a:lnTo>
                    <a:pt x="187" y="512"/>
                  </a:lnTo>
                  <a:lnTo>
                    <a:pt x="185" y="516"/>
                  </a:lnTo>
                  <a:lnTo>
                    <a:pt x="187" y="522"/>
                  </a:lnTo>
                  <a:lnTo>
                    <a:pt x="191" y="534"/>
                  </a:lnTo>
                  <a:lnTo>
                    <a:pt x="199" y="554"/>
                  </a:lnTo>
                  <a:lnTo>
                    <a:pt x="211" y="581"/>
                  </a:lnTo>
                  <a:lnTo>
                    <a:pt x="224" y="611"/>
                  </a:lnTo>
                  <a:lnTo>
                    <a:pt x="244" y="646"/>
                  </a:lnTo>
                  <a:lnTo>
                    <a:pt x="266" y="684"/>
                  </a:lnTo>
                  <a:lnTo>
                    <a:pt x="293" y="723"/>
                  </a:lnTo>
                  <a:lnTo>
                    <a:pt x="325" y="765"/>
                  </a:lnTo>
                  <a:lnTo>
                    <a:pt x="360" y="804"/>
                  </a:lnTo>
                  <a:lnTo>
                    <a:pt x="400" y="841"/>
                  </a:lnTo>
                  <a:lnTo>
                    <a:pt x="445" y="877"/>
                  </a:lnTo>
                  <a:lnTo>
                    <a:pt x="494" y="906"/>
                  </a:lnTo>
                  <a:lnTo>
                    <a:pt x="549" y="934"/>
                  </a:lnTo>
                  <a:lnTo>
                    <a:pt x="610" y="954"/>
                  </a:lnTo>
                  <a:lnTo>
                    <a:pt x="675" y="966"/>
                  </a:lnTo>
                  <a:lnTo>
                    <a:pt x="675" y="1058"/>
                  </a:lnTo>
                  <a:lnTo>
                    <a:pt x="595" y="1046"/>
                  </a:lnTo>
                  <a:lnTo>
                    <a:pt x="522" y="1027"/>
                  </a:lnTo>
                  <a:lnTo>
                    <a:pt x="453" y="1001"/>
                  </a:lnTo>
                  <a:lnTo>
                    <a:pt x="390" y="969"/>
                  </a:lnTo>
                  <a:lnTo>
                    <a:pt x="331" y="932"/>
                  </a:lnTo>
                  <a:lnTo>
                    <a:pt x="280" y="893"/>
                  </a:lnTo>
                  <a:lnTo>
                    <a:pt x="232" y="849"/>
                  </a:lnTo>
                  <a:lnTo>
                    <a:pt x="189" y="806"/>
                  </a:lnTo>
                  <a:lnTo>
                    <a:pt x="152" y="761"/>
                  </a:lnTo>
                  <a:lnTo>
                    <a:pt x="118" y="717"/>
                  </a:lnTo>
                  <a:lnTo>
                    <a:pt x="89" y="674"/>
                  </a:lnTo>
                  <a:lnTo>
                    <a:pt x="65" y="633"/>
                  </a:lnTo>
                  <a:lnTo>
                    <a:pt x="43" y="597"/>
                  </a:lnTo>
                  <a:lnTo>
                    <a:pt x="28" y="564"/>
                  </a:lnTo>
                  <a:lnTo>
                    <a:pt x="16" y="536"/>
                  </a:lnTo>
                  <a:lnTo>
                    <a:pt x="6" y="516"/>
                  </a:lnTo>
                  <a:lnTo>
                    <a:pt x="2" y="502"/>
                  </a:lnTo>
                  <a:lnTo>
                    <a:pt x="0" y="499"/>
                  </a:lnTo>
                  <a:lnTo>
                    <a:pt x="4" y="495"/>
                  </a:lnTo>
                  <a:lnTo>
                    <a:pt x="14" y="485"/>
                  </a:lnTo>
                  <a:lnTo>
                    <a:pt x="32" y="469"/>
                  </a:lnTo>
                  <a:lnTo>
                    <a:pt x="55" y="449"/>
                  </a:lnTo>
                  <a:lnTo>
                    <a:pt x="85" y="426"/>
                  </a:lnTo>
                  <a:lnTo>
                    <a:pt x="118" y="400"/>
                  </a:lnTo>
                  <a:lnTo>
                    <a:pt x="158" y="370"/>
                  </a:lnTo>
                  <a:lnTo>
                    <a:pt x="203" y="341"/>
                  </a:lnTo>
                  <a:lnTo>
                    <a:pt x="250" y="311"/>
                  </a:lnTo>
                  <a:lnTo>
                    <a:pt x="303" y="282"/>
                  </a:lnTo>
                  <a:lnTo>
                    <a:pt x="358" y="252"/>
                  </a:lnTo>
                  <a:lnTo>
                    <a:pt x="417" y="227"/>
                  </a:lnTo>
                  <a:lnTo>
                    <a:pt x="478" y="205"/>
                  </a:lnTo>
                  <a:lnTo>
                    <a:pt x="542" y="185"/>
                  </a:lnTo>
                  <a:lnTo>
                    <a:pt x="608" y="171"/>
                  </a:lnTo>
                  <a:lnTo>
                    <a:pt x="675" y="162"/>
                  </a:lnTo>
                  <a:close/>
                  <a:moveTo>
                    <a:pt x="675" y="0"/>
                  </a:moveTo>
                  <a:lnTo>
                    <a:pt x="1810" y="0"/>
                  </a:lnTo>
                  <a:lnTo>
                    <a:pt x="1810" y="1200"/>
                  </a:lnTo>
                  <a:lnTo>
                    <a:pt x="675" y="1200"/>
                  </a:lnTo>
                  <a:lnTo>
                    <a:pt x="675" y="1058"/>
                  </a:lnTo>
                  <a:lnTo>
                    <a:pt x="748" y="1062"/>
                  </a:lnTo>
                  <a:lnTo>
                    <a:pt x="819" y="1060"/>
                  </a:lnTo>
                  <a:lnTo>
                    <a:pt x="894" y="1052"/>
                  </a:lnTo>
                  <a:lnTo>
                    <a:pt x="977" y="1038"/>
                  </a:lnTo>
                  <a:lnTo>
                    <a:pt x="1061" y="1021"/>
                  </a:lnTo>
                  <a:lnTo>
                    <a:pt x="1148" y="1001"/>
                  </a:lnTo>
                  <a:lnTo>
                    <a:pt x="1235" y="975"/>
                  </a:lnTo>
                  <a:lnTo>
                    <a:pt x="1321" y="946"/>
                  </a:lnTo>
                  <a:lnTo>
                    <a:pt x="1404" y="914"/>
                  </a:lnTo>
                  <a:lnTo>
                    <a:pt x="1483" y="879"/>
                  </a:lnTo>
                  <a:lnTo>
                    <a:pt x="1554" y="841"/>
                  </a:lnTo>
                  <a:lnTo>
                    <a:pt x="1619" y="802"/>
                  </a:lnTo>
                  <a:lnTo>
                    <a:pt x="1674" y="763"/>
                  </a:lnTo>
                  <a:lnTo>
                    <a:pt x="1658" y="749"/>
                  </a:lnTo>
                  <a:lnTo>
                    <a:pt x="1634" y="733"/>
                  </a:lnTo>
                  <a:lnTo>
                    <a:pt x="1605" y="717"/>
                  </a:lnTo>
                  <a:lnTo>
                    <a:pt x="1573" y="700"/>
                  </a:lnTo>
                  <a:lnTo>
                    <a:pt x="1540" y="682"/>
                  </a:lnTo>
                  <a:lnTo>
                    <a:pt x="1510" y="664"/>
                  </a:lnTo>
                  <a:lnTo>
                    <a:pt x="1485" y="648"/>
                  </a:lnTo>
                  <a:lnTo>
                    <a:pt x="1467" y="636"/>
                  </a:lnTo>
                  <a:lnTo>
                    <a:pt x="1404" y="690"/>
                  </a:lnTo>
                  <a:lnTo>
                    <a:pt x="1341" y="741"/>
                  </a:lnTo>
                  <a:lnTo>
                    <a:pt x="1276" y="788"/>
                  </a:lnTo>
                  <a:lnTo>
                    <a:pt x="1209" y="832"/>
                  </a:lnTo>
                  <a:lnTo>
                    <a:pt x="1140" y="871"/>
                  </a:lnTo>
                  <a:lnTo>
                    <a:pt x="1067" y="904"/>
                  </a:lnTo>
                  <a:lnTo>
                    <a:pt x="992" y="932"/>
                  </a:lnTo>
                  <a:lnTo>
                    <a:pt x="914" y="954"/>
                  </a:lnTo>
                  <a:lnTo>
                    <a:pt x="831" y="966"/>
                  </a:lnTo>
                  <a:lnTo>
                    <a:pt x="744" y="969"/>
                  </a:lnTo>
                  <a:lnTo>
                    <a:pt x="709" y="969"/>
                  </a:lnTo>
                  <a:lnTo>
                    <a:pt x="675" y="966"/>
                  </a:lnTo>
                  <a:lnTo>
                    <a:pt x="675" y="865"/>
                  </a:lnTo>
                  <a:lnTo>
                    <a:pt x="715" y="871"/>
                  </a:lnTo>
                  <a:lnTo>
                    <a:pt x="758" y="873"/>
                  </a:lnTo>
                  <a:lnTo>
                    <a:pt x="815" y="869"/>
                  </a:lnTo>
                  <a:lnTo>
                    <a:pt x="870" y="859"/>
                  </a:lnTo>
                  <a:lnTo>
                    <a:pt x="925" y="841"/>
                  </a:lnTo>
                  <a:lnTo>
                    <a:pt x="979" y="820"/>
                  </a:lnTo>
                  <a:lnTo>
                    <a:pt x="1030" y="794"/>
                  </a:lnTo>
                  <a:lnTo>
                    <a:pt x="1079" y="767"/>
                  </a:lnTo>
                  <a:lnTo>
                    <a:pt x="1126" y="735"/>
                  </a:lnTo>
                  <a:lnTo>
                    <a:pt x="1172" y="701"/>
                  </a:lnTo>
                  <a:lnTo>
                    <a:pt x="1213" y="670"/>
                  </a:lnTo>
                  <a:lnTo>
                    <a:pt x="1250" y="636"/>
                  </a:lnTo>
                  <a:lnTo>
                    <a:pt x="1284" y="605"/>
                  </a:lnTo>
                  <a:lnTo>
                    <a:pt x="1315" y="577"/>
                  </a:lnTo>
                  <a:lnTo>
                    <a:pt x="1339" y="550"/>
                  </a:lnTo>
                  <a:lnTo>
                    <a:pt x="1361" y="530"/>
                  </a:lnTo>
                  <a:lnTo>
                    <a:pt x="1374" y="512"/>
                  </a:lnTo>
                  <a:lnTo>
                    <a:pt x="1384" y="502"/>
                  </a:lnTo>
                  <a:lnTo>
                    <a:pt x="1386" y="499"/>
                  </a:lnTo>
                  <a:lnTo>
                    <a:pt x="1384" y="495"/>
                  </a:lnTo>
                  <a:lnTo>
                    <a:pt x="1374" y="483"/>
                  </a:lnTo>
                  <a:lnTo>
                    <a:pt x="1359" y="465"/>
                  </a:lnTo>
                  <a:lnTo>
                    <a:pt x="1339" y="443"/>
                  </a:lnTo>
                  <a:lnTo>
                    <a:pt x="1311" y="418"/>
                  </a:lnTo>
                  <a:lnTo>
                    <a:pt x="1280" y="388"/>
                  </a:lnTo>
                  <a:lnTo>
                    <a:pt x="1242" y="357"/>
                  </a:lnTo>
                  <a:lnTo>
                    <a:pt x="1201" y="325"/>
                  </a:lnTo>
                  <a:lnTo>
                    <a:pt x="1154" y="292"/>
                  </a:lnTo>
                  <a:lnTo>
                    <a:pt x="1103" y="262"/>
                  </a:lnTo>
                  <a:lnTo>
                    <a:pt x="1048" y="233"/>
                  </a:lnTo>
                  <a:lnTo>
                    <a:pt x="987" y="207"/>
                  </a:lnTo>
                  <a:lnTo>
                    <a:pt x="924" y="187"/>
                  </a:lnTo>
                  <a:lnTo>
                    <a:pt x="855" y="171"/>
                  </a:lnTo>
                  <a:lnTo>
                    <a:pt x="782" y="162"/>
                  </a:lnTo>
                  <a:lnTo>
                    <a:pt x="707" y="160"/>
                  </a:lnTo>
                  <a:lnTo>
                    <a:pt x="675" y="162"/>
                  </a:lnTo>
                  <a:lnTo>
                    <a:pt x="675" y="0"/>
                  </a:lnTo>
                  <a:close/>
                </a:path>
              </a:pathLst>
            </a:custGeom>
            <a:solidFill>
              <a:srgbClr val="76B9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1583985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idx="1"/>
          </p:nvPr>
        </p:nvSpPr>
        <p:spPr>
          <a:xfrm>
            <a:off x="330565" y="8831580"/>
            <a:ext cx="3037840" cy="464820"/>
          </a:xfrm>
          <a:prstGeom prst="rect">
            <a:avLst/>
          </a:prstGeom>
        </p:spPr>
        <p:txBody>
          <a:bodyPr vert="horz" lIns="93177" tIns="46589" rIns="93177" bIns="46589" rtlCol="0" anchor="ctr"/>
          <a:lstStyle>
            <a:lvl1pPr algn="l">
              <a:defRPr sz="1100">
                <a:latin typeface="Trebuchet MS" pitchFamily="34" charset="0"/>
                <a:ea typeface="ＭＳ Ｐゴシック" pitchFamily="-16" charset="-128"/>
                <a:cs typeface="+mn-cs"/>
              </a:defRPr>
            </a:lvl1pPr>
          </a:lstStyle>
          <a:p>
            <a:pPr>
              <a:defRPr/>
            </a:pPr>
            <a:fld id="{0EFD2D7F-A763-4126-9B71-A7F863137437}" type="datetimeFigureOut">
              <a:rPr lang="en-US" smtClean="0"/>
              <a:pPr>
                <a:defRPr/>
              </a:pPr>
              <a:t>5/2/23</a:t>
            </a:fld>
            <a:endParaRPr lang="en-US" dirty="0"/>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3177" tIns="46589" rIns="93177" bIns="46589" rtlCol="0" anchor="ctr"/>
          <a:lstStyle/>
          <a:p>
            <a:pPr lvl="0"/>
            <a:endParaRPr lang="en-US" noProof="0"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7" name="Slide Number Placeholder 6"/>
          <p:cNvSpPr>
            <a:spLocks noGrp="1"/>
          </p:cNvSpPr>
          <p:nvPr>
            <p:ph type="sldNum" sz="quarter" idx="5"/>
          </p:nvPr>
        </p:nvSpPr>
        <p:spPr>
          <a:xfrm>
            <a:off x="3663170" y="8829967"/>
            <a:ext cx="3037840" cy="464820"/>
          </a:xfrm>
          <a:prstGeom prst="rect">
            <a:avLst/>
          </a:prstGeom>
        </p:spPr>
        <p:txBody>
          <a:bodyPr vert="horz" lIns="93177" tIns="46589" rIns="93177" bIns="46589" rtlCol="0" anchor="ctr"/>
          <a:lstStyle>
            <a:lvl1pPr algn="r">
              <a:defRPr sz="1100">
                <a:latin typeface="Trebuchet MS" pitchFamily="34" charset="0"/>
                <a:ea typeface="ＭＳ Ｐゴシック" pitchFamily="-16" charset="-128"/>
                <a:cs typeface="+mn-cs"/>
              </a:defRPr>
            </a:lvl1pPr>
          </a:lstStyle>
          <a:p>
            <a:pPr>
              <a:defRPr/>
            </a:pPr>
            <a:fld id="{E02D639A-AF38-4D9A-897E-57859A70BDEB}" type="slidenum">
              <a:rPr lang="en-US" smtClean="0"/>
              <a:pPr>
                <a:defRPr/>
              </a:pPr>
              <a:t>‹#›</a:t>
            </a:fld>
            <a:endParaRPr lang="en-US" dirty="0"/>
          </a:p>
        </p:txBody>
      </p:sp>
      <p:grpSp>
        <p:nvGrpSpPr>
          <p:cNvPr id="8" name="Group 7"/>
          <p:cNvGrpSpPr/>
          <p:nvPr/>
        </p:nvGrpSpPr>
        <p:grpSpPr>
          <a:xfrm>
            <a:off x="5528649" y="308894"/>
            <a:ext cx="1083012" cy="200064"/>
            <a:chOff x="8775700" y="3552825"/>
            <a:chExt cx="5156200" cy="952500"/>
          </a:xfrm>
        </p:grpSpPr>
        <p:sp>
          <p:nvSpPr>
            <p:cNvPr id="9" name="Freeform 8"/>
            <p:cNvSpPr>
              <a:spLocks noEditPoints="1"/>
            </p:cNvSpPr>
            <p:nvPr/>
          </p:nvSpPr>
          <p:spPr bwMode="auto">
            <a:xfrm>
              <a:off x="13817600" y="4265613"/>
              <a:ext cx="114300" cy="111125"/>
            </a:xfrm>
            <a:custGeom>
              <a:avLst/>
              <a:gdLst>
                <a:gd name="T0" fmla="*/ 59 w 144"/>
                <a:gd name="T1" fmla="*/ 63 h 139"/>
                <a:gd name="T2" fmla="*/ 79 w 144"/>
                <a:gd name="T3" fmla="*/ 63 h 139"/>
                <a:gd name="T4" fmla="*/ 85 w 144"/>
                <a:gd name="T5" fmla="*/ 61 h 139"/>
                <a:gd name="T6" fmla="*/ 87 w 144"/>
                <a:gd name="T7" fmla="*/ 53 h 139"/>
                <a:gd name="T8" fmla="*/ 83 w 144"/>
                <a:gd name="T9" fmla="*/ 47 h 139"/>
                <a:gd name="T10" fmla="*/ 75 w 144"/>
                <a:gd name="T11" fmla="*/ 45 h 139"/>
                <a:gd name="T12" fmla="*/ 59 w 144"/>
                <a:gd name="T13" fmla="*/ 45 h 139"/>
                <a:gd name="T14" fmla="*/ 73 w 144"/>
                <a:gd name="T15" fmla="*/ 33 h 139"/>
                <a:gd name="T16" fmla="*/ 101 w 144"/>
                <a:gd name="T17" fmla="*/ 41 h 139"/>
                <a:gd name="T18" fmla="*/ 103 w 144"/>
                <a:gd name="T19" fmla="*/ 61 h 139"/>
                <a:gd name="T20" fmla="*/ 99 w 144"/>
                <a:gd name="T21" fmla="*/ 68 h 139"/>
                <a:gd name="T22" fmla="*/ 91 w 144"/>
                <a:gd name="T23" fmla="*/ 74 h 139"/>
                <a:gd name="T24" fmla="*/ 105 w 144"/>
                <a:gd name="T25" fmla="*/ 106 h 139"/>
                <a:gd name="T26" fmla="*/ 67 w 144"/>
                <a:gd name="T27" fmla="*/ 76 h 139"/>
                <a:gd name="T28" fmla="*/ 59 w 144"/>
                <a:gd name="T29" fmla="*/ 106 h 139"/>
                <a:gd name="T30" fmla="*/ 44 w 144"/>
                <a:gd name="T31" fmla="*/ 33 h 139"/>
                <a:gd name="T32" fmla="*/ 51 w 144"/>
                <a:gd name="T33" fmla="*/ 21 h 139"/>
                <a:gd name="T34" fmla="*/ 24 w 144"/>
                <a:gd name="T35" fmla="*/ 49 h 139"/>
                <a:gd name="T36" fmla="*/ 24 w 144"/>
                <a:gd name="T37" fmla="*/ 92 h 139"/>
                <a:gd name="T38" fmla="*/ 51 w 144"/>
                <a:gd name="T39" fmla="*/ 120 h 139"/>
                <a:gd name="T40" fmla="*/ 71 w 144"/>
                <a:gd name="T41" fmla="*/ 124 h 139"/>
                <a:gd name="T42" fmla="*/ 109 w 144"/>
                <a:gd name="T43" fmla="*/ 108 h 139"/>
                <a:gd name="T44" fmla="*/ 122 w 144"/>
                <a:gd name="T45" fmla="*/ 70 h 139"/>
                <a:gd name="T46" fmla="*/ 109 w 144"/>
                <a:gd name="T47" fmla="*/ 31 h 139"/>
                <a:gd name="T48" fmla="*/ 71 w 144"/>
                <a:gd name="T49" fmla="*/ 17 h 139"/>
                <a:gd name="T50" fmla="*/ 95 w 144"/>
                <a:gd name="T51" fmla="*/ 3 h 139"/>
                <a:gd name="T52" fmla="*/ 130 w 144"/>
                <a:gd name="T53" fmla="*/ 27 h 139"/>
                <a:gd name="T54" fmla="*/ 144 w 144"/>
                <a:gd name="T55" fmla="*/ 70 h 139"/>
                <a:gd name="T56" fmla="*/ 130 w 144"/>
                <a:gd name="T57" fmla="*/ 114 h 139"/>
                <a:gd name="T58" fmla="*/ 95 w 144"/>
                <a:gd name="T59" fmla="*/ 135 h 139"/>
                <a:gd name="T60" fmla="*/ 50 w 144"/>
                <a:gd name="T61" fmla="*/ 135 h 139"/>
                <a:gd name="T62" fmla="*/ 14 w 144"/>
                <a:gd name="T63" fmla="*/ 114 h 139"/>
                <a:gd name="T64" fmla="*/ 0 w 144"/>
                <a:gd name="T65" fmla="*/ 70 h 139"/>
                <a:gd name="T66" fmla="*/ 14 w 144"/>
                <a:gd name="T67" fmla="*/ 27 h 139"/>
                <a:gd name="T68" fmla="*/ 50 w 144"/>
                <a:gd name="T69" fmla="*/ 3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4" h="139">
                  <a:moveTo>
                    <a:pt x="59" y="45"/>
                  </a:moveTo>
                  <a:lnTo>
                    <a:pt x="59" y="63"/>
                  </a:lnTo>
                  <a:lnTo>
                    <a:pt x="75" y="63"/>
                  </a:lnTo>
                  <a:lnTo>
                    <a:pt x="79" y="63"/>
                  </a:lnTo>
                  <a:lnTo>
                    <a:pt x="83" y="63"/>
                  </a:lnTo>
                  <a:lnTo>
                    <a:pt x="85" y="61"/>
                  </a:lnTo>
                  <a:lnTo>
                    <a:pt x="87" y="57"/>
                  </a:lnTo>
                  <a:lnTo>
                    <a:pt x="87" y="53"/>
                  </a:lnTo>
                  <a:lnTo>
                    <a:pt x="85" y="49"/>
                  </a:lnTo>
                  <a:lnTo>
                    <a:pt x="83" y="47"/>
                  </a:lnTo>
                  <a:lnTo>
                    <a:pt x="79" y="45"/>
                  </a:lnTo>
                  <a:lnTo>
                    <a:pt x="75" y="45"/>
                  </a:lnTo>
                  <a:lnTo>
                    <a:pt x="71" y="45"/>
                  </a:lnTo>
                  <a:lnTo>
                    <a:pt x="59" y="45"/>
                  </a:lnTo>
                  <a:close/>
                  <a:moveTo>
                    <a:pt x="44" y="33"/>
                  </a:moveTo>
                  <a:lnTo>
                    <a:pt x="73" y="33"/>
                  </a:lnTo>
                  <a:lnTo>
                    <a:pt x="89" y="35"/>
                  </a:lnTo>
                  <a:lnTo>
                    <a:pt x="101" y="41"/>
                  </a:lnTo>
                  <a:lnTo>
                    <a:pt x="105" y="55"/>
                  </a:lnTo>
                  <a:lnTo>
                    <a:pt x="103" y="61"/>
                  </a:lnTo>
                  <a:lnTo>
                    <a:pt x="101" y="67"/>
                  </a:lnTo>
                  <a:lnTo>
                    <a:pt x="99" y="68"/>
                  </a:lnTo>
                  <a:lnTo>
                    <a:pt x="95" y="72"/>
                  </a:lnTo>
                  <a:lnTo>
                    <a:pt x="91" y="74"/>
                  </a:lnTo>
                  <a:lnTo>
                    <a:pt x="85" y="74"/>
                  </a:lnTo>
                  <a:lnTo>
                    <a:pt x="105" y="106"/>
                  </a:lnTo>
                  <a:lnTo>
                    <a:pt x="85" y="106"/>
                  </a:lnTo>
                  <a:lnTo>
                    <a:pt x="67" y="76"/>
                  </a:lnTo>
                  <a:lnTo>
                    <a:pt x="59" y="76"/>
                  </a:lnTo>
                  <a:lnTo>
                    <a:pt x="59" y="106"/>
                  </a:lnTo>
                  <a:lnTo>
                    <a:pt x="44" y="106"/>
                  </a:lnTo>
                  <a:lnTo>
                    <a:pt x="44" y="33"/>
                  </a:lnTo>
                  <a:close/>
                  <a:moveTo>
                    <a:pt x="71" y="17"/>
                  </a:moveTo>
                  <a:lnTo>
                    <a:pt x="51" y="21"/>
                  </a:lnTo>
                  <a:lnTo>
                    <a:pt x="36" y="31"/>
                  </a:lnTo>
                  <a:lnTo>
                    <a:pt x="24" y="49"/>
                  </a:lnTo>
                  <a:lnTo>
                    <a:pt x="20" y="70"/>
                  </a:lnTo>
                  <a:lnTo>
                    <a:pt x="24" y="92"/>
                  </a:lnTo>
                  <a:lnTo>
                    <a:pt x="36" y="108"/>
                  </a:lnTo>
                  <a:lnTo>
                    <a:pt x="51" y="120"/>
                  </a:lnTo>
                  <a:lnTo>
                    <a:pt x="71" y="124"/>
                  </a:lnTo>
                  <a:lnTo>
                    <a:pt x="71" y="124"/>
                  </a:lnTo>
                  <a:lnTo>
                    <a:pt x="91" y="120"/>
                  </a:lnTo>
                  <a:lnTo>
                    <a:pt x="109" y="108"/>
                  </a:lnTo>
                  <a:lnTo>
                    <a:pt x="118" y="92"/>
                  </a:lnTo>
                  <a:lnTo>
                    <a:pt x="122" y="70"/>
                  </a:lnTo>
                  <a:lnTo>
                    <a:pt x="118" y="49"/>
                  </a:lnTo>
                  <a:lnTo>
                    <a:pt x="109" y="31"/>
                  </a:lnTo>
                  <a:lnTo>
                    <a:pt x="91" y="21"/>
                  </a:lnTo>
                  <a:lnTo>
                    <a:pt x="71" y="17"/>
                  </a:lnTo>
                  <a:close/>
                  <a:moveTo>
                    <a:pt x="71" y="0"/>
                  </a:moveTo>
                  <a:lnTo>
                    <a:pt x="95" y="3"/>
                  </a:lnTo>
                  <a:lnTo>
                    <a:pt x="114" y="11"/>
                  </a:lnTo>
                  <a:lnTo>
                    <a:pt x="130" y="27"/>
                  </a:lnTo>
                  <a:lnTo>
                    <a:pt x="140" y="45"/>
                  </a:lnTo>
                  <a:lnTo>
                    <a:pt x="144" y="70"/>
                  </a:lnTo>
                  <a:lnTo>
                    <a:pt x="140" y="94"/>
                  </a:lnTo>
                  <a:lnTo>
                    <a:pt x="130" y="114"/>
                  </a:lnTo>
                  <a:lnTo>
                    <a:pt x="114" y="128"/>
                  </a:lnTo>
                  <a:lnTo>
                    <a:pt x="95" y="135"/>
                  </a:lnTo>
                  <a:lnTo>
                    <a:pt x="71" y="139"/>
                  </a:lnTo>
                  <a:lnTo>
                    <a:pt x="50" y="135"/>
                  </a:lnTo>
                  <a:lnTo>
                    <a:pt x="30" y="128"/>
                  </a:lnTo>
                  <a:lnTo>
                    <a:pt x="14" y="114"/>
                  </a:lnTo>
                  <a:lnTo>
                    <a:pt x="4" y="94"/>
                  </a:lnTo>
                  <a:lnTo>
                    <a:pt x="0" y="70"/>
                  </a:lnTo>
                  <a:lnTo>
                    <a:pt x="4" y="45"/>
                  </a:lnTo>
                  <a:lnTo>
                    <a:pt x="14" y="27"/>
                  </a:lnTo>
                  <a:lnTo>
                    <a:pt x="30" y="11"/>
                  </a:lnTo>
                  <a:lnTo>
                    <a:pt x="50" y="3"/>
                  </a:lnTo>
                  <a:lnTo>
                    <a:pt x="71"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0"/>
            <p:cNvSpPr>
              <a:spLocks noEditPoints="1"/>
            </p:cNvSpPr>
            <p:nvPr/>
          </p:nvSpPr>
          <p:spPr bwMode="auto">
            <a:xfrm>
              <a:off x="10447338" y="3732213"/>
              <a:ext cx="3333750" cy="625475"/>
            </a:xfrm>
            <a:custGeom>
              <a:avLst/>
              <a:gdLst>
                <a:gd name="T0" fmla="*/ 2325 w 4200"/>
                <a:gd name="T1" fmla="*/ 618 h 788"/>
                <a:gd name="T2" fmla="*/ 2465 w 4200"/>
                <a:gd name="T3" fmla="*/ 616 h 788"/>
                <a:gd name="T4" fmla="*/ 2540 w 4200"/>
                <a:gd name="T5" fmla="*/ 597 h 788"/>
                <a:gd name="T6" fmla="*/ 2599 w 4200"/>
                <a:gd name="T7" fmla="*/ 555 h 788"/>
                <a:gd name="T8" fmla="*/ 2635 w 4200"/>
                <a:gd name="T9" fmla="*/ 488 h 788"/>
                <a:gd name="T10" fmla="*/ 2648 w 4200"/>
                <a:gd name="T11" fmla="*/ 396 h 788"/>
                <a:gd name="T12" fmla="*/ 2635 w 4200"/>
                <a:gd name="T13" fmla="*/ 301 h 788"/>
                <a:gd name="T14" fmla="*/ 2599 w 4200"/>
                <a:gd name="T15" fmla="*/ 236 h 788"/>
                <a:gd name="T16" fmla="*/ 2540 w 4200"/>
                <a:gd name="T17" fmla="*/ 193 h 788"/>
                <a:gd name="T18" fmla="*/ 2465 w 4200"/>
                <a:gd name="T19" fmla="*/ 173 h 788"/>
                <a:gd name="T20" fmla="*/ 2325 w 4200"/>
                <a:gd name="T21" fmla="*/ 171 h 788"/>
                <a:gd name="T22" fmla="*/ 3597 w 4200"/>
                <a:gd name="T23" fmla="*/ 512 h 788"/>
                <a:gd name="T24" fmla="*/ 3735 w 4200"/>
                <a:gd name="T25" fmla="*/ 143 h 788"/>
                <a:gd name="T26" fmla="*/ 4200 w 4200"/>
                <a:gd name="T27" fmla="*/ 786 h 788"/>
                <a:gd name="T28" fmla="*/ 3916 w 4200"/>
                <a:gd name="T29" fmla="*/ 648 h 788"/>
                <a:gd name="T30" fmla="*/ 3501 w 4200"/>
                <a:gd name="T31" fmla="*/ 786 h 788"/>
                <a:gd name="T32" fmla="*/ 3592 w 4200"/>
                <a:gd name="T33" fmla="*/ 0 h 788"/>
                <a:gd name="T34" fmla="*/ 2969 w 4200"/>
                <a:gd name="T35" fmla="*/ 0 h 788"/>
                <a:gd name="T36" fmla="*/ 3190 w 4200"/>
                <a:gd name="T37" fmla="*/ 788 h 788"/>
                <a:gd name="T38" fmla="*/ 2969 w 4200"/>
                <a:gd name="T39" fmla="*/ 0 h 788"/>
                <a:gd name="T40" fmla="*/ 2416 w 4200"/>
                <a:gd name="T41" fmla="*/ 0 h 788"/>
                <a:gd name="T42" fmla="*/ 2554 w 4200"/>
                <a:gd name="T43" fmla="*/ 7 h 788"/>
                <a:gd name="T44" fmla="*/ 2666 w 4200"/>
                <a:gd name="T45" fmla="*/ 33 h 788"/>
                <a:gd name="T46" fmla="*/ 2757 w 4200"/>
                <a:gd name="T47" fmla="*/ 90 h 788"/>
                <a:gd name="T48" fmla="*/ 2818 w 4200"/>
                <a:gd name="T49" fmla="*/ 173 h 788"/>
                <a:gd name="T50" fmla="*/ 2853 w 4200"/>
                <a:gd name="T51" fmla="*/ 277 h 788"/>
                <a:gd name="T52" fmla="*/ 2865 w 4200"/>
                <a:gd name="T53" fmla="*/ 402 h 788"/>
                <a:gd name="T54" fmla="*/ 2855 w 4200"/>
                <a:gd name="T55" fmla="*/ 518 h 788"/>
                <a:gd name="T56" fmla="*/ 2828 w 4200"/>
                <a:gd name="T57" fmla="*/ 614 h 788"/>
                <a:gd name="T58" fmla="*/ 2786 w 4200"/>
                <a:gd name="T59" fmla="*/ 683 h 788"/>
                <a:gd name="T60" fmla="*/ 2735 w 4200"/>
                <a:gd name="T61" fmla="*/ 731 h 788"/>
                <a:gd name="T62" fmla="*/ 2672 w 4200"/>
                <a:gd name="T63" fmla="*/ 762 h 788"/>
                <a:gd name="T64" fmla="*/ 2585 w 4200"/>
                <a:gd name="T65" fmla="*/ 780 h 788"/>
                <a:gd name="T66" fmla="*/ 2465 w 4200"/>
                <a:gd name="T67" fmla="*/ 788 h 788"/>
                <a:gd name="T68" fmla="*/ 2105 w 4200"/>
                <a:gd name="T69" fmla="*/ 0 h 788"/>
                <a:gd name="T70" fmla="*/ 1063 w 4200"/>
                <a:gd name="T71" fmla="*/ 0 h 788"/>
                <a:gd name="T72" fmla="*/ 1428 w 4200"/>
                <a:gd name="T73" fmla="*/ 0 h 788"/>
                <a:gd name="T74" fmla="*/ 1398 w 4200"/>
                <a:gd name="T75" fmla="*/ 788 h 788"/>
                <a:gd name="T76" fmla="*/ 825 w 4200"/>
                <a:gd name="T77" fmla="*/ 0 h 788"/>
                <a:gd name="T78" fmla="*/ 1969 w 4200"/>
                <a:gd name="T79" fmla="*/ 0 h 788"/>
                <a:gd name="T80" fmla="*/ 1747 w 4200"/>
                <a:gd name="T81" fmla="*/ 788 h 788"/>
                <a:gd name="T82" fmla="*/ 0 w 4200"/>
                <a:gd name="T83" fmla="*/ 0 h 788"/>
                <a:gd name="T84" fmla="*/ 441 w 4200"/>
                <a:gd name="T85" fmla="*/ 0 h 788"/>
                <a:gd name="T86" fmla="*/ 522 w 4200"/>
                <a:gd name="T87" fmla="*/ 7 h 788"/>
                <a:gd name="T88" fmla="*/ 599 w 4200"/>
                <a:gd name="T89" fmla="*/ 25 h 788"/>
                <a:gd name="T90" fmla="*/ 667 w 4200"/>
                <a:gd name="T91" fmla="*/ 59 h 788"/>
                <a:gd name="T92" fmla="*/ 725 w 4200"/>
                <a:gd name="T93" fmla="*/ 112 h 788"/>
                <a:gd name="T94" fmla="*/ 766 w 4200"/>
                <a:gd name="T95" fmla="*/ 187 h 788"/>
                <a:gd name="T96" fmla="*/ 788 w 4200"/>
                <a:gd name="T97" fmla="*/ 289 h 788"/>
                <a:gd name="T98" fmla="*/ 790 w 4200"/>
                <a:gd name="T99" fmla="*/ 788 h 788"/>
                <a:gd name="T100" fmla="*/ 573 w 4200"/>
                <a:gd name="T101" fmla="*/ 427 h 788"/>
                <a:gd name="T102" fmla="*/ 567 w 4200"/>
                <a:gd name="T103" fmla="*/ 317 h 788"/>
                <a:gd name="T104" fmla="*/ 543 w 4200"/>
                <a:gd name="T105" fmla="*/ 244 h 788"/>
                <a:gd name="T106" fmla="*/ 500 w 4200"/>
                <a:gd name="T107" fmla="*/ 201 h 788"/>
                <a:gd name="T108" fmla="*/ 439 w 4200"/>
                <a:gd name="T109" fmla="*/ 179 h 788"/>
                <a:gd name="T110" fmla="*/ 224 w 4200"/>
                <a:gd name="T111" fmla="*/ 175 h 788"/>
                <a:gd name="T112" fmla="*/ 0 w 4200"/>
                <a:gd name="T113" fmla="*/ 788 h 7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200" h="788">
                  <a:moveTo>
                    <a:pt x="2325" y="171"/>
                  </a:moveTo>
                  <a:lnTo>
                    <a:pt x="2325" y="618"/>
                  </a:lnTo>
                  <a:lnTo>
                    <a:pt x="2420" y="618"/>
                  </a:lnTo>
                  <a:lnTo>
                    <a:pt x="2465" y="616"/>
                  </a:lnTo>
                  <a:lnTo>
                    <a:pt x="2505" y="608"/>
                  </a:lnTo>
                  <a:lnTo>
                    <a:pt x="2540" y="597"/>
                  </a:lnTo>
                  <a:lnTo>
                    <a:pt x="2572" y="579"/>
                  </a:lnTo>
                  <a:lnTo>
                    <a:pt x="2599" y="555"/>
                  </a:lnTo>
                  <a:lnTo>
                    <a:pt x="2619" y="526"/>
                  </a:lnTo>
                  <a:lnTo>
                    <a:pt x="2635" y="488"/>
                  </a:lnTo>
                  <a:lnTo>
                    <a:pt x="2644" y="445"/>
                  </a:lnTo>
                  <a:lnTo>
                    <a:pt x="2648" y="396"/>
                  </a:lnTo>
                  <a:lnTo>
                    <a:pt x="2644" y="344"/>
                  </a:lnTo>
                  <a:lnTo>
                    <a:pt x="2635" y="301"/>
                  </a:lnTo>
                  <a:lnTo>
                    <a:pt x="2619" y="266"/>
                  </a:lnTo>
                  <a:lnTo>
                    <a:pt x="2599" y="236"/>
                  </a:lnTo>
                  <a:lnTo>
                    <a:pt x="2572" y="212"/>
                  </a:lnTo>
                  <a:lnTo>
                    <a:pt x="2540" y="193"/>
                  </a:lnTo>
                  <a:lnTo>
                    <a:pt x="2505" y="181"/>
                  </a:lnTo>
                  <a:lnTo>
                    <a:pt x="2465" y="173"/>
                  </a:lnTo>
                  <a:lnTo>
                    <a:pt x="2420" y="171"/>
                  </a:lnTo>
                  <a:lnTo>
                    <a:pt x="2325" y="171"/>
                  </a:lnTo>
                  <a:close/>
                  <a:moveTo>
                    <a:pt x="3735" y="143"/>
                  </a:moveTo>
                  <a:lnTo>
                    <a:pt x="3597" y="512"/>
                  </a:lnTo>
                  <a:lnTo>
                    <a:pt x="3869" y="512"/>
                  </a:lnTo>
                  <a:lnTo>
                    <a:pt x="3735" y="143"/>
                  </a:lnTo>
                  <a:close/>
                  <a:moveTo>
                    <a:pt x="3887" y="0"/>
                  </a:moveTo>
                  <a:lnTo>
                    <a:pt x="4200" y="786"/>
                  </a:lnTo>
                  <a:lnTo>
                    <a:pt x="3962" y="786"/>
                  </a:lnTo>
                  <a:lnTo>
                    <a:pt x="3916" y="648"/>
                  </a:lnTo>
                  <a:lnTo>
                    <a:pt x="3548" y="648"/>
                  </a:lnTo>
                  <a:lnTo>
                    <a:pt x="3501" y="786"/>
                  </a:lnTo>
                  <a:lnTo>
                    <a:pt x="3280" y="786"/>
                  </a:lnTo>
                  <a:lnTo>
                    <a:pt x="3592" y="0"/>
                  </a:lnTo>
                  <a:lnTo>
                    <a:pt x="3887" y="0"/>
                  </a:lnTo>
                  <a:close/>
                  <a:moveTo>
                    <a:pt x="2969" y="0"/>
                  </a:moveTo>
                  <a:lnTo>
                    <a:pt x="3190" y="0"/>
                  </a:lnTo>
                  <a:lnTo>
                    <a:pt x="3190" y="788"/>
                  </a:lnTo>
                  <a:lnTo>
                    <a:pt x="2969" y="788"/>
                  </a:lnTo>
                  <a:lnTo>
                    <a:pt x="2969" y="0"/>
                  </a:lnTo>
                  <a:close/>
                  <a:moveTo>
                    <a:pt x="2105" y="0"/>
                  </a:moveTo>
                  <a:lnTo>
                    <a:pt x="2416" y="0"/>
                  </a:lnTo>
                  <a:lnTo>
                    <a:pt x="2489" y="2"/>
                  </a:lnTo>
                  <a:lnTo>
                    <a:pt x="2554" y="7"/>
                  </a:lnTo>
                  <a:lnTo>
                    <a:pt x="2613" y="17"/>
                  </a:lnTo>
                  <a:lnTo>
                    <a:pt x="2666" y="33"/>
                  </a:lnTo>
                  <a:lnTo>
                    <a:pt x="2713" y="57"/>
                  </a:lnTo>
                  <a:lnTo>
                    <a:pt x="2757" y="90"/>
                  </a:lnTo>
                  <a:lnTo>
                    <a:pt x="2794" y="132"/>
                  </a:lnTo>
                  <a:lnTo>
                    <a:pt x="2818" y="173"/>
                  </a:lnTo>
                  <a:lnTo>
                    <a:pt x="2839" y="222"/>
                  </a:lnTo>
                  <a:lnTo>
                    <a:pt x="2853" y="277"/>
                  </a:lnTo>
                  <a:lnTo>
                    <a:pt x="2863" y="337"/>
                  </a:lnTo>
                  <a:lnTo>
                    <a:pt x="2865" y="402"/>
                  </a:lnTo>
                  <a:lnTo>
                    <a:pt x="2863" y="461"/>
                  </a:lnTo>
                  <a:lnTo>
                    <a:pt x="2855" y="518"/>
                  </a:lnTo>
                  <a:lnTo>
                    <a:pt x="2843" y="569"/>
                  </a:lnTo>
                  <a:lnTo>
                    <a:pt x="2828" y="614"/>
                  </a:lnTo>
                  <a:lnTo>
                    <a:pt x="2810" y="654"/>
                  </a:lnTo>
                  <a:lnTo>
                    <a:pt x="2786" y="683"/>
                  </a:lnTo>
                  <a:lnTo>
                    <a:pt x="2761" y="709"/>
                  </a:lnTo>
                  <a:lnTo>
                    <a:pt x="2735" y="731"/>
                  </a:lnTo>
                  <a:lnTo>
                    <a:pt x="2705" y="748"/>
                  </a:lnTo>
                  <a:lnTo>
                    <a:pt x="2672" y="762"/>
                  </a:lnTo>
                  <a:lnTo>
                    <a:pt x="2633" y="772"/>
                  </a:lnTo>
                  <a:lnTo>
                    <a:pt x="2585" y="780"/>
                  </a:lnTo>
                  <a:lnTo>
                    <a:pt x="2530" y="786"/>
                  </a:lnTo>
                  <a:lnTo>
                    <a:pt x="2465" y="788"/>
                  </a:lnTo>
                  <a:lnTo>
                    <a:pt x="2105" y="788"/>
                  </a:lnTo>
                  <a:lnTo>
                    <a:pt x="2105" y="0"/>
                  </a:lnTo>
                  <a:close/>
                  <a:moveTo>
                    <a:pt x="825" y="0"/>
                  </a:moveTo>
                  <a:lnTo>
                    <a:pt x="1063" y="0"/>
                  </a:lnTo>
                  <a:lnTo>
                    <a:pt x="1240" y="624"/>
                  </a:lnTo>
                  <a:lnTo>
                    <a:pt x="1428" y="0"/>
                  </a:lnTo>
                  <a:lnTo>
                    <a:pt x="1654" y="0"/>
                  </a:lnTo>
                  <a:lnTo>
                    <a:pt x="1398" y="788"/>
                  </a:lnTo>
                  <a:lnTo>
                    <a:pt x="1077" y="788"/>
                  </a:lnTo>
                  <a:lnTo>
                    <a:pt x="825" y="0"/>
                  </a:lnTo>
                  <a:close/>
                  <a:moveTo>
                    <a:pt x="1747" y="0"/>
                  </a:moveTo>
                  <a:lnTo>
                    <a:pt x="1969" y="0"/>
                  </a:lnTo>
                  <a:lnTo>
                    <a:pt x="1969" y="788"/>
                  </a:lnTo>
                  <a:lnTo>
                    <a:pt x="1747" y="788"/>
                  </a:lnTo>
                  <a:lnTo>
                    <a:pt x="1747" y="0"/>
                  </a:lnTo>
                  <a:close/>
                  <a:moveTo>
                    <a:pt x="0" y="0"/>
                  </a:moveTo>
                  <a:lnTo>
                    <a:pt x="400" y="0"/>
                  </a:lnTo>
                  <a:lnTo>
                    <a:pt x="441" y="0"/>
                  </a:lnTo>
                  <a:lnTo>
                    <a:pt x="482" y="2"/>
                  </a:lnTo>
                  <a:lnTo>
                    <a:pt x="522" y="7"/>
                  </a:lnTo>
                  <a:lnTo>
                    <a:pt x="561" y="15"/>
                  </a:lnTo>
                  <a:lnTo>
                    <a:pt x="599" y="25"/>
                  </a:lnTo>
                  <a:lnTo>
                    <a:pt x="634" y="41"/>
                  </a:lnTo>
                  <a:lnTo>
                    <a:pt x="667" y="59"/>
                  </a:lnTo>
                  <a:lnTo>
                    <a:pt x="697" y="82"/>
                  </a:lnTo>
                  <a:lnTo>
                    <a:pt x="725" y="112"/>
                  </a:lnTo>
                  <a:lnTo>
                    <a:pt x="746" y="145"/>
                  </a:lnTo>
                  <a:lnTo>
                    <a:pt x="766" y="187"/>
                  </a:lnTo>
                  <a:lnTo>
                    <a:pt x="780" y="234"/>
                  </a:lnTo>
                  <a:lnTo>
                    <a:pt x="788" y="289"/>
                  </a:lnTo>
                  <a:lnTo>
                    <a:pt x="790" y="352"/>
                  </a:lnTo>
                  <a:lnTo>
                    <a:pt x="790" y="788"/>
                  </a:lnTo>
                  <a:lnTo>
                    <a:pt x="573" y="788"/>
                  </a:lnTo>
                  <a:lnTo>
                    <a:pt x="573" y="427"/>
                  </a:lnTo>
                  <a:lnTo>
                    <a:pt x="571" y="368"/>
                  </a:lnTo>
                  <a:lnTo>
                    <a:pt x="567" y="317"/>
                  </a:lnTo>
                  <a:lnTo>
                    <a:pt x="557" y="277"/>
                  </a:lnTo>
                  <a:lnTo>
                    <a:pt x="543" y="244"/>
                  </a:lnTo>
                  <a:lnTo>
                    <a:pt x="524" y="220"/>
                  </a:lnTo>
                  <a:lnTo>
                    <a:pt x="500" y="201"/>
                  </a:lnTo>
                  <a:lnTo>
                    <a:pt x="473" y="187"/>
                  </a:lnTo>
                  <a:lnTo>
                    <a:pt x="439" y="179"/>
                  </a:lnTo>
                  <a:lnTo>
                    <a:pt x="400" y="175"/>
                  </a:lnTo>
                  <a:lnTo>
                    <a:pt x="224" y="175"/>
                  </a:lnTo>
                  <a:lnTo>
                    <a:pt x="224" y="788"/>
                  </a:lnTo>
                  <a:lnTo>
                    <a:pt x="0" y="788"/>
                  </a:lnTo>
                  <a:lnTo>
                    <a:pt x="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1"/>
            <p:cNvSpPr>
              <a:spLocks noEditPoints="1"/>
            </p:cNvSpPr>
            <p:nvPr/>
          </p:nvSpPr>
          <p:spPr bwMode="auto">
            <a:xfrm>
              <a:off x="8775700" y="3552825"/>
              <a:ext cx="1436688" cy="952500"/>
            </a:xfrm>
            <a:custGeom>
              <a:avLst/>
              <a:gdLst>
                <a:gd name="T0" fmla="*/ 638 w 1810"/>
                <a:gd name="T1" fmla="*/ 451 h 1200"/>
                <a:gd name="T2" fmla="*/ 516 w 1810"/>
                <a:gd name="T3" fmla="*/ 502 h 1200"/>
                <a:gd name="T4" fmla="*/ 469 w 1810"/>
                <a:gd name="T5" fmla="*/ 546 h 1200"/>
                <a:gd name="T6" fmla="*/ 496 w 1810"/>
                <a:gd name="T7" fmla="*/ 613 h 1200"/>
                <a:gd name="T8" fmla="*/ 595 w 1810"/>
                <a:gd name="T9" fmla="*/ 735 h 1200"/>
                <a:gd name="T10" fmla="*/ 614 w 1810"/>
                <a:gd name="T11" fmla="*/ 851 h 1200"/>
                <a:gd name="T12" fmla="*/ 439 w 1810"/>
                <a:gd name="T13" fmla="*/ 733 h 1200"/>
                <a:gd name="T14" fmla="*/ 349 w 1810"/>
                <a:gd name="T15" fmla="*/ 595 h 1200"/>
                <a:gd name="T16" fmla="*/ 323 w 1810"/>
                <a:gd name="T17" fmla="*/ 530 h 1200"/>
                <a:gd name="T18" fmla="*/ 372 w 1810"/>
                <a:gd name="T19" fmla="*/ 485 h 1200"/>
                <a:gd name="T20" fmla="*/ 516 w 1810"/>
                <a:gd name="T21" fmla="*/ 400 h 1200"/>
                <a:gd name="T22" fmla="*/ 707 w 1810"/>
                <a:gd name="T23" fmla="*/ 248 h 1200"/>
                <a:gd name="T24" fmla="*/ 933 w 1810"/>
                <a:gd name="T25" fmla="*/ 296 h 1200"/>
                <a:gd name="T26" fmla="*/ 1097 w 1810"/>
                <a:gd name="T27" fmla="*/ 400 h 1200"/>
                <a:gd name="T28" fmla="*/ 1185 w 1810"/>
                <a:gd name="T29" fmla="*/ 489 h 1200"/>
                <a:gd name="T30" fmla="*/ 1185 w 1810"/>
                <a:gd name="T31" fmla="*/ 518 h 1200"/>
                <a:gd name="T32" fmla="*/ 1097 w 1810"/>
                <a:gd name="T33" fmla="*/ 617 h 1200"/>
                <a:gd name="T34" fmla="*/ 947 w 1810"/>
                <a:gd name="T35" fmla="*/ 737 h 1200"/>
                <a:gd name="T36" fmla="*/ 762 w 1810"/>
                <a:gd name="T37" fmla="*/ 794 h 1200"/>
                <a:gd name="T38" fmla="*/ 715 w 1810"/>
                <a:gd name="T39" fmla="*/ 459 h 1200"/>
                <a:gd name="T40" fmla="*/ 817 w 1810"/>
                <a:gd name="T41" fmla="*/ 528 h 1200"/>
                <a:gd name="T42" fmla="*/ 1038 w 1810"/>
                <a:gd name="T43" fmla="*/ 502 h 1200"/>
                <a:gd name="T44" fmla="*/ 985 w 1810"/>
                <a:gd name="T45" fmla="*/ 451 h 1200"/>
                <a:gd name="T46" fmla="*/ 839 w 1810"/>
                <a:gd name="T47" fmla="*/ 370 h 1200"/>
                <a:gd name="T48" fmla="*/ 675 w 1810"/>
                <a:gd name="T49" fmla="*/ 250 h 1200"/>
                <a:gd name="T50" fmla="*/ 603 w 1810"/>
                <a:gd name="T51" fmla="*/ 260 h 1200"/>
                <a:gd name="T52" fmla="*/ 370 w 1810"/>
                <a:gd name="T53" fmla="*/ 349 h 1200"/>
                <a:gd name="T54" fmla="*/ 232 w 1810"/>
                <a:gd name="T55" fmla="*/ 461 h 1200"/>
                <a:gd name="T56" fmla="*/ 185 w 1810"/>
                <a:gd name="T57" fmla="*/ 516 h 1200"/>
                <a:gd name="T58" fmla="*/ 211 w 1810"/>
                <a:gd name="T59" fmla="*/ 581 h 1200"/>
                <a:gd name="T60" fmla="*/ 293 w 1810"/>
                <a:gd name="T61" fmla="*/ 723 h 1200"/>
                <a:gd name="T62" fmla="*/ 445 w 1810"/>
                <a:gd name="T63" fmla="*/ 877 h 1200"/>
                <a:gd name="T64" fmla="*/ 675 w 1810"/>
                <a:gd name="T65" fmla="*/ 966 h 1200"/>
                <a:gd name="T66" fmla="*/ 453 w 1810"/>
                <a:gd name="T67" fmla="*/ 1001 h 1200"/>
                <a:gd name="T68" fmla="*/ 232 w 1810"/>
                <a:gd name="T69" fmla="*/ 849 h 1200"/>
                <a:gd name="T70" fmla="*/ 89 w 1810"/>
                <a:gd name="T71" fmla="*/ 674 h 1200"/>
                <a:gd name="T72" fmla="*/ 16 w 1810"/>
                <a:gd name="T73" fmla="*/ 536 h 1200"/>
                <a:gd name="T74" fmla="*/ 4 w 1810"/>
                <a:gd name="T75" fmla="*/ 495 h 1200"/>
                <a:gd name="T76" fmla="*/ 85 w 1810"/>
                <a:gd name="T77" fmla="*/ 426 h 1200"/>
                <a:gd name="T78" fmla="*/ 250 w 1810"/>
                <a:gd name="T79" fmla="*/ 311 h 1200"/>
                <a:gd name="T80" fmla="*/ 478 w 1810"/>
                <a:gd name="T81" fmla="*/ 205 h 1200"/>
                <a:gd name="T82" fmla="*/ 675 w 1810"/>
                <a:gd name="T83" fmla="*/ 0 h 1200"/>
                <a:gd name="T84" fmla="*/ 675 w 1810"/>
                <a:gd name="T85" fmla="*/ 1058 h 1200"/>
                <a:gd name="T86" fmla="*/ 977 w 1810"/>
                <a:gd name="T87" fmla="*/ 1038 h 1200"/>
                <a:gd name="T88" fmla="*/ 1321 w 1810"/>
                <a:gd name="T89" fmla="*/ 946 h 1200"/>
                <a:gd name="T90" fmla="*/ 1619 w 1810"/>
                <a:gd name="T91" fmla="*/ 802 h 1200"/>
                <a:gd name="T92" fmla="*/ 1605 w 1810"/>
                <a:gd name="T93" fmla="*/ 717 h 1200"/>
                <a:gd name="T94" fmla="*/ 1485 w 1810"/>
                <a:gd name="T95" fmla="*/ 648 h 1200"/>
                <a:gd name="T96" fmla="*/ 1276 w 1810"/>
                <a:gd name="T97" fmla="*/ 788 h 1200"/>
                <a:gd name="T98" fmla="*/ 992 w 1810"/>
                <a:gd name="T99" fmla="*/ 932 h 1200"/>
                <a:gd name="T100" fmla="*/ 709 w 1810"/>
                <a:gd name="T101" fmla="*/ 969 h 1200"/>
                <a:gd name="T102" fmla="*/ 758 w 1810"/>
                <a:gd name="T103" fmla="*/ 873 h 1200"/>
                <a:gd name="T104" fmla="*/ 979 w 1810"/>
                <a:gd name="T105" fmla="*/ 820 h 1200"/>
                <a:gd name="T106" fmla="*/ 1172 w 1810"/>
                <a:gd name="T107" fmla="*/ 701 h 1200"/>
                <a:gd name="T108" fmla="*/ 1315 w 1810"/>
                <a:gd name="T109" fmla="*/ 577 h 1200"/>
                <a:gd name="T110" fmla="*/ 1384 w 1810"/>
                <a:gd name="T111" fmla="*/ 502 h 1200"/>
                <a:gd name="T112" fmla="*/ 1359 w 1810"/>
                <a:gd name="T113" fmla="*/ 465 h 1200"/>
                <a:gd name="T114" fmla="*/ 1242 w 1810"/>
                <a:gd name="T115" fmla="*/ 357 h 1200"/>
                <a:gd name="T116" fmla="*/ 1048 w 1810"/>
                <a:gd name="T117" fmla="*/ 233 h 1200"/>
                <a:gd name="T118" fmla="*/ 782 w 1810"/>
                <a:gd name="T119" fmla="*/ 162 h 1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810" h="1200">
                  <a:moveTo>
                    <a:pt x="675" y="359"/>
                  </a:moveTo>
                  <a:lnTo>
                    <a:pt x="675" y="451"/>
                  </a:lnTo>
                  <a:lnTo>
                    <a:pt x="675" y="451"/>
                  </a:lnTo>
                  <a:lnTo>
                    <a:pt x="638" y="451"/>
                  </a:lnTo>
                  <a:lnTo>
                    <a:pt x="603" y="459"/>
                  </a:lnTo>
                  <a:lnTo>
                    <a:pt x="571" y="471"/>
                  </a:lnTo>
                  <a:lnTo>
                    <a:pt x="542" y="485"/>
                  </a:lnTo>
                  <a:lnTo>
                    <a:pt x="516" y="502"/>
                  </a:lnTo>
                  <a:lnTo>
                    <a:pt x="496" y="518"/>
                  </a:lnTo>
                  <a:lnTo>
                    <a:pt x="482" y="532"/>
                  </a:lnTo>
                  <a:lnTo>
                    <a:pt x="473" y="542"/>
                  </a:lnTo>
                  <a:lnTo>
                    <a:pt x="469" y="546"/>
                  </a:lnTo>
                  <a:lnTo>
                    <a:pt x="471" y="552"/>
                  </a:lnTo>
                  <a:lnTo>
                    <a:pt x="477" y="566"/>
                  </a:lnTo>
                  <a:lnTo>
                    <a:pt x="484" y="587"/>
                  </a:lnTo>
                  <a:lnTo>
                    <a:pt x="496" y="613"/>
                  </a:lnTo>
                  <a:lnTo>
                    <a:pt x="514" y="644"/>
                  </a:lnTo>
                  <a:lnTo>
                    <a:pt x="536" y="676"/>
                  </a:lnTo>
                  <a:lnTo>
                    <a:pt x="561" y="707"/>
                  </a:lnTo>
                  <a:lnTo>
                    <a:pt x="595" y="735"/>
                  </a:lnTo>
                  <a:lnTo>
                    <a:pt x="632" y="761"/>
                  </a:lnTo>
                  <a:lnTo>
                    <a:pt x="675" y="780"/>
                  </a:lnTo>
                  <a:lnTo>
                    <a:pt x="675" y="865"/>
                  </a:lnTo>
                  <a:lnTo>
                    <a:pt x="614" y="851"/>
                  </a:lnTo>
                  <a:lnTo>
                    <a:pt x="561" y="828"/>
                  </a:lnTo>
                  <a:lnTo>
                    <a:pt x="514" y="800"/>
                  </a:lnTo>
                  <a:lnTo>
                    <a:pt x="473" y="768"/>
                  </a:lnTo>
                  <a:lnTo>
                    <a:pt x="439" y="733"/>
                  </a:lnTo>
                  <a:lnTo>
                    <a:pt x="408" y="698"/>
                  </a:lnTo>
                  <a:lnTo>
                    <a:pt x="384" y="660"/>
                  </a:lnTo>
                  <a:lnTo>
                    <a:pt x="364" y="627"/>
                  </a:lnTo>
                  <a:lnTo>
                    <a:pt x="349" y="595"/>
                  </a:lnTo>
                  <a:lnTo>
                    <a:pt x="337" y="569"/>
                  </a:lnTo>
                  <a:lnTo>
                    <a:pt x="329" y="548"/>
                  </a:lnTo>
                  <a:lnTo>
                    <a:pt x="325" y="534"/>
                  </a:lnTo>
                  <a:lnTo>
                    <a:pt x="323" y="530"/>
                  </a:lnTo>
                  <a:lnTo>
                    <a:pt x="325" y="526"/>
                  </a:lnTo>
                  <a:lnTo>
                    <a:pt x="335" y="516"/>
                  </a:lnTo>
                  <a:lnTo>
                    <a:pt x="350" y="502"/>
                  </a:lnTo>
                  <a:lnTo>
                    <a:pt x="372" y="485"/>
                  </a:lnTo>
                  <a:lnTo>
                    <a:pt x="400" y="463"/>
                  </a:lnTo>
                  <a:lnTo>
                    <a:pt x="433" y="441"/>
                  </a:lnTo>
                  <a:lnTo>
                    <a:pt x="473" y="420"/>
                  </a:lnTo>
                  <a:lnTo>
                    <a:pt x="516" y="400"/>
                  </a:lnTo>
                  <a:lnTo>
                    <a:pt x="565" y="382"/>
                  </a:lnTo>
                  <a:lnTo>
                    <a:pt x="618" y="368"/>
                  </a:lnTo>
                  <a:lnTo>
                    <a:pt x="675" y="359"/>
                  </a:lnTo>
                  <a:close/>
                  <a:moveTo>
                    <a:pt x="707" y="248"/>
                  </a:moveTo>
                  <a:lnTo>
                    <a:pt x="770" y="250"/>
                  </a:lnTo>
                  <a:lnTo>
                    <a:pt x="827" y="260"/>
                  </a:lnTo>
                  <a:lnTo>
                    <a:pt x="882" y="274"/>
                  </a:lnTo>
                  <a:lnTo>
                    <a:pt x="933" y="296"/>
                  </a:lnTo>
                  <a:lnTo>
                    <a:pt x="981" y="319"/>
                  </a:lnTo>
                  <a:lnTo>
                    <a:pt x="1024" y="345"/>
                  </a:lnTo>
                  <a:lnTo>
                    <a:pt x="1063" y="372"/>
                  </a:lnTo>
                  <a:lnTo>
                    <a:pt x="1097" y="400"/>
                  </a:lnTo>
                  <a:lnTo>
                    <a:pt x="1126" y="426"/>
                  </a:lnTo>
                  <a:lnTo>
                    <a:pt x="1152" y="451"/>
                  </a:lnTo>
                  <a:lnTo>
                    <a:pt x="1172" y="471"/>
                  </a:lnTo>
                  <a:lnTo>
                    <a:pt x="1185" y="489"/>
                  </a:lnTo>
                  <a:lnTo>
                    <a:pt x="1195" y="499"/>
                  </a:lnTo>
                  <a:lnTo>
                    <a:pt x="1197" y="502"/>
                  </a:lnTo>
                  <a:lnTo>
                    <a:pt x="1193" y="506"/>
                  </a:lnTo>
                  <a:lnTo>
                    <a:pt x="1185" y="518"/>
                  </a:lnTo>
                  <a:lnTo>
                    <a:pt x="1170" y="538"/>
                  </a:lnTo>
                  <a:lnTo>
                    <a:pt x="1150" y="562"/>
                  </a:lnTo>
                  <a:lnTo>
                    <a:pt x="1126" y="587"/>
                  </a:lnTo>
                  <a:lnTo>
                    <a:pt x="1097" y="617"/>
                  </a:lnTo>
                  <a:lnTo>
                    <a:pt x="1065" y="648"/>
                  </a:lnTo>
                  <a:lnTo>
                    <a:pt x="1028" y="680"/>
                  </a:lnTo>
                  <a:lnTo>
                    <a:pt x="988" y="709"/>
                  </a:lnTo>
                  <a:lnTo>
                    <a:pt x="947" y="737"/>
                  </a:lnTo>
                  <a:lnTo>
                    <a:pt x="904" y="761"/>
                  </a:lnTo>
                  <a:lnTo>
                    <a:pt x="859" y="778"/>
                  </a:lnTo>
                  <a:lnTo>
                    <a:pt x="811" y="790"/>
                  </a:lnTo>
                  <a:lnTo>
                    <a:pt x="762" y="794"/>
                  </a:lnTo>
                  <a:lnTo>
                    <a:pt x="717" y="790"/>
                  </a:lnTo>
                  <a:lnTo>
                    <a:pt x="675" y="780"/>
                  </a:lnTo>
                  <a:lnTo>
                    <a:pt x="675" y="451"/>
                  </a:lnTo>
                  <a:lnTo>
                    <a:pt x="715" y="459"/>
                  </a:lnTo>
                  <a:lnTo>
                    <a:pt x="746" y="469"/>
                  </a:lnTo>
                  <a:lnTo>
                    <a:pt x="774" y="485"/>
                  </a:lnTo>
                  <a:lnTo>
                    <a:pt x="796" y="504"/>
                  </a:lnTo>
                  <a:lnTo>
                    <a:pt x="817" y="528"/>
                  </a:lnTo>
                  <a:lnTo>
                    <a:pt x="837" y="558"/>
                  </a:lnTo>
                  <a:lnTo>
                    <a:pt x="859" y="591"/>
                  </a:lnTo>
                  <a:lnTo>
                    <a:pt x="882" y="633"/>
                  </a:lnTo>
                  <a:lnTo>
                    <a:pt x="1038" y="502"/>
                  </a:lnTo>
                  <a:lnTo>
                    <a:pt x="1034" y="499"/>
                  </a:lnTo>
                  <a:lnTo>
                    <a:pt x="1024" y="487"/>
                  </a:lnTo>
                  <a:lnTo>
                    <a:pt x="1008" y="471"/>
                  </a:lnTo>
                  <a:lnTo>
                    <a:pt x="985" y="451"/>
                  </a:lnTo>
                  <a:lnTo>
                    <a:pt x="957" y="430"/>
                  </a:lnTo>
                  <a:lnTo>
                    <a:pt x="924" y="406"/>
                  </a:lnTo>
                  <a:lnTo>
                    <a:pt x="884" y="386"/>
                  </a:lnTo>
                  <a:lnTo>
                    <a:pt x="839" y="370"/>
                  </a:lnTo>
                  <a:lnTo>
                    <a:pt x="790" y="359"/>
                  </a:lnTo>
                  <a:lnTo>
                    <a:pt x="734" y="355"/>
                  </a:lnTo>
                  <a:lnTo>
                    <a:pt x="675" y="359"/>
                  </a:lnTo>
                  <a:lnTo>
                    <a:pt x="675" y="250"/>
                  </a:lnTo>
                  <a:lnTo>
                    <a:pt x="707" y="248"/>
                  </a:lnTo>
                  <a:close/>
                  <a:moveTo>
                    <a:pt x="675" y="162"/>
                  </a:moveTo>
                  <a:lnTo>
                    <a:pt x="675" y="250"/>
                  </a:lnTo>
                  <a:lnTo>
                    <a:pt x="603" y="260"/>
                  </a:lnTo>
                  <a:lnTo>
                    <a:pt x="536" y="276"/>
                  </a:lnTo>
                  <a:lnTo>
                    <a:pt x="475" y="296"/>
                  </a:lnTo>
                  <a:lnTo>
                    <a:pt x="419" y="321"/>
                  </a:lnTo>
                  <a:lnTo>
                    <a:pt x="370" y="349"/>
                  </a:lnTo>
                  <a:lnTo>
                    <a:pt x="327" y="378"/>
                  </a:lnTo>
                  <a:lnTo>
                    <a:pt x="289" y="408"/>
                  </a:lnTo>
                  <a:lnTo>
                    <a:pt x="258" y="435"/>
                  </a:lnTo>
                  <a:lnTo>
                    <a:pt x="232" y="461"/>
                  </a:lnTo>
                  <a:lnTo>
                    <a:pt x="211" y="483"/>
                  </a:lnTo>
                  <a:lnTo>
                    <a:pt x="197" y="500"/>
                  </a:lnTo>
                  <a:lnTo>
                    <a:pt x="187" y="512"/>
                  </a:lnTo>
                  <a:lnTo>
                    <a:pt x="185" y="516"/>
                  </a:lnTo>
                  <a:lnTo>
                    <a:pt x="187" y="522"/>
                  </a:lnTo>
                  <a:lnTo>
                    <a:pt x="191" y="534"/>
                  </a:lnTo>
                  <a:lnTo>
                    <a:pt x="199" y="554"/>
                  </a:lnTo>
                  <a:lnTo>
                    <a:pt x="211" y="581"/>
                  </a:lnTo>
                  <a:lnTo>
                    <a:pt x="224" y="611"/>
                  </a:lnTo>
                  <a:lnTo>
                    <a:pt x="244" y="646"/>
                  </a:lnTo>
                  <a:lnTo>
                    <a:pt x="266" y="684"/>
                  </a:lnTo>
                  <a:lnTo>
                    <a:pt x="293" y="723"/>
                  </a:lnTo>
                  <a:lnTo>
                    <a:pt x="325" y="765"/>
                  </a:lnTo>
                  <a:lnTo>
                    <a:pt x="360" y="804"/>
                  </a:lnTo>
                  <a:lnTo>
                    <a:pt x="400" y="841"/>
                  </a:lnTo>
                  <a:lnTo>
                    <a:pt x="445" y="877"/>
                  </a:lnTo>
                  <a:lnTo>
                    <a:pt x="494" y="906"/>
                  </a:lnTo>
                  <a:lnTo>
                    <a:pt x="549" y="934"/>
                  </a:lnTo>
                  <a:lnTo>
                    <a:pt x="610" y="954"/>
                  </a:lnTo>
                  <a:lnTo>
                    <a:pt x="675" y="966"/>
                  </a:lnTo>
                  <a:lnTo>
                    <a:pt x="675" y="1058"/>
                  </a:lnTo>
                  <a:lnTo>
                    <a:pt x="595" y="1046"/>
                  </a:lnTo>
                  <a:lnTo>
                    <a:pt x="522" y="1027"/>
                  </a:lnTo>
                  <a:lnTo>
                    <a:pt x="453" y="1001"/>
                  </a:lnTo>
                  <a:lnTo>
                    <a:pt x="390" y="969"/>
                  </a:lnTo>
                  <a:lnTo>
                    <a:pt x="331" y="932"/>
                  </a:lnTo>
                  <a:lnTo>
                    <a:pt x="280" y="893"/>
                  </a:lnTo>
                  <a:lnTo>
                    <a:pt x="232" y="849"/>
                  </a:lnTo>
                  <a:lnTo>
                    <a:pt x="189" y="806"/>
                  </a:lnTo>
                  <a:lnTo>
                    <a:pt x="152" y="761"/>
                  </a:lnTo>
                  <a:lnTo>
                    <a:pt x="118" y="717"/>
                  </a:lnTo>
                  <a:lnTo>
                    <a:pt x="89" y="674"/>
                  </a:lnTo>
                  <a:lnTo>
                    <a:pt x="65" y="633"/>
                  </a:lnTo>
                  <a:lnTo>
                    <a:pt x="43" y="597"/>
                  </a:lnTo>
                  <a:lnTo>
                    <a:pt x="28" y="564"/>
                  </a:lnTo>
                  <a:lnTo>
                    <a:pt x="16" y="536"/>
                  </a:lnTo>
                  <a:lnTo>
                    <a:pt x="6" y="516"/>
                  </a:lnTo>
                  <a:lnTo>
                    <a:pt x="2" y="502"/>
                  </a:lnTo>
                  <a:lnTo>
                    <a:pt x="0" y="499"/>
                  </a:lnTo>
                  <a:lnTo>
                    <a:pt x="4" y="495"/>
                  </a:lnTo>
                  <a:lnTo>
                    <a:pt x="14" y="485"/>
                  </a:lnTo>
                  <a:lnTo>
                    <a:pt x="32" y="469"/>
                  </a:lnTo>
                  <a:lnTo>
                    <a:pt x="55" y="449"/>
                  </a:lnTo>
                  <a:lnTo>
                    <a:pt x="85" y="426"/>
                  </a:lnTo>
                  <a:lnTo>
                    <a:pt x="118" y="400"/>
                  </a:lnTo>
                  <a:lnTo>
                    <a:pt x="158" y="370"/>
                  </a:lnTo>
                  <a:lnTo>
                    <a:pt x="203" y="341"/>
                  </a:lnTo>
                  <a:lnTo>
                    <a:pt x="250" y="311"/>
                  </a:lnTo>
                  <a:lnTo>
                    <a:pt x="303" y="282"/>
                  </a:lnTo>
                  <a:lnTo>
                    <a:pt x="358" y="252"/>
                  </a:lnTo>
                  <a:lnTo>
                    <a:pt x="417" y="227"/>
                  </a:lnTo>
                  <a:lnTo>
                    <a:pt x="478" y="205"/>
                  </a:lnTo>
                  <a:lnTo>
                    <a:pt x="542" y="185"/>
                  </a:lnTo>
                  <a:lnTo>
                    <a:pt x="608" y="171"/>
                  </a:lnTo>
                  <a:lnTo>
                    <a:pt x="675" y="162"/>
                  </a:lnTo>
                  <a:close/>
                  <a:moveTo>
                    <a:pt x="675" y="0"/>
                  </a:moveTo>
                  <a:lnTo>
                    <a:pt x="1810" y="0"/>
                  </a:lnTo>
                  <a:lnTo>
                    <a:pt x="1810" y="1200"/>
                  </a:lnTo>
                  <a:lnTo>
                    <a:pt x="675" y="1200"/>
                  </a:lnTo>
                  <a:lnTo>
                    <a:pt x="675" y="1058"/>
                  </a:lnTo>
                  <a:lnTo>
                    <a:pt x="748" y="1062"/>
                  </a:lnTo>
                  <a:lnTo>
                    <a:pt x="819" y="1060"/>
                  </a:lnTo>
                  <a:lnTo>
                    <a:pt x="894" y="1052"/>
                  </a:lnTo>
                  <a:lnTo>
                    <a:pt x="977" y="1038"/>
                  </a:lnTo>
                  <a:lnTo>
                    <a:pt x="1061" y="1021"/>
                  </a:lnTo>
                  <a:lnTo>
                    <a:pt x="1148" y="1001"/>
                  </a:lnTo>
                  <a:lnTo>
                    <a:pt x="1235" y="975"/>
                  </a:lnTo>
                  <a:lnTo>
                    <a:pt x="1321" y="946"/>
                  </a:lnTo>
                  <a:lnTo>
                    <a:pt x="1404" y="914"/>
                  </a:lnTo>
                  <a:lnTo>
                    <a:pt x="1483" y="879"/>
                  </a:lnTo>
                  <a:lnTo>
                    <a:pt x="1554" y="841"/>
                  </a:lnTo>
                  <a:lnTo>
                    <a:pt x="1619" y="802"/>
                  </a:lnTo>
                  <a:lnTo>
                    <a:pt x="1674" y="763"/>
                  </a:lnTo>
                  <a:lnTo>
                    <a:pt x="1658" y="749"/>
                  </a:lnTo>
                  <a:lnTo>
                    <a:pt x="1634" y="733"/>
                  </a:lnTo>
                  <a:lnTo>
                    <a:pt x="1605" y="717"/>
                  </a:lnTo>
                  <a:lnTo>
                    <a:pt x="1573" y="700"/>
                  </a:lnTo>
                  <a:lnTo>
                    <a:pt x="1540" y="682"/>
                  </a:lnTo>
                  <a:lnTo>
                    <a:pt x="1510" y="664"/>
                  </a:lnTo>
                  <a:lnTo>
                    <a:pt x="1485" y="648"/>
                  </a:lnTo>
                  <a:lnTo>
                    <a:pt x="1467" y="636"/>
                  </a:lnTo>
                  <a:lnTo>
                    <a:pt x="1404" y="690"/>
                  </a:lnTo>
                  <a:lnTo>
                    <a:pt x="1341" y="741"/>
                  </a:lnTo>
                  <a:lnTo>
                    <a:pt x="1276" y="788"/>
                  </a:lnTo>
                  <a:lnTo>
                    <a:pt x="1209" y="832"/>
                  </a:lnTo>
                  <a:lnTo>
                    <a:pt x="1140" y="871"/>
                  </a:lnTo>
                  <a:lnTo>
                    <a:pt x="1067" y="904"/>
                  </a:lnTo>
                  <a:lnTo>
                    <a:pt x="992" y="932"/>
                  </a:lnTo>
                  <a:lnTo>
                    <a:pt x="914" y="954"/>
                  </a:lnTo>
                  <a:lnTo>
                    <a:pt x="831" y="966"/>
                  </a:lnTo>
                  <a:lnTo>
                    <a:pt x="744" y="969"/>
                  </a:lnTo>
                  <a:lnTo>
                    <a:pt x="709" y="969"/>
                  </a:lnTo>
                  <a:lnTo>
                    <a:pt x="675" y="966"/>
                  </a:lnTo>
                  <a:lnTo>
                    <a:pt x="675" y="865"/>
                  </a:lnTo>
                  <a:lnTo>
                    <a:pt x="715" y="871"/>
                  </a:lnTo>
                  <a:lnTo>
                    <a:pt x="758" y="873"/>
                  </a:lnTo>
                  <a:lnTo>
                    <a:pt x="815" y="869"/>
                  </a:lnTo>
                  <a:lnTo>
                    <a:pt x="870" y="859"/>
                  </a:lnTo>
                  <a:lnTo>
                    <a:pt x="925" y="841"/>
                  </a:lnTo>
                  <a:lnTo>
                    <a:pt x="979" y="820"/>
                  </a:lnTo>
                  <a:lnTo>
                    <a:pt x="1030" y="794"/>
                  </a:lnTo>
                  <a:lnTo>
                    <a:pt x="1079" y="767"/>
                  </a:lnTo>
                  <a:lnTo>
                    <a:pt x="1126" y="735"/>
                  </a:lnTo>
                  <a:lnTo>
                    <a:pt x="1172" y="701"/>
                  </a:lnTo>
                  <a:lnTo>
                    <a:pt x="1213" y="670"/>
                  </a:lnTo>
                  <a:lnTo>
                    <a:pt x="1250" y="636"/>
                  </a:lnTo>
                  <a:lnTo>
                    <a:pt x="1284" y="605"/>
                  </a:lnTo>
                  <a:lnTo>
                    <a:pt x="1315" y="577"/>
                  </a:lnTo>
                  <a:lnTo>
                    <a:pt x="1339" y="550"/>
                  </a:lnTo>
                  <a:lnTo>
                    <a:pt x="1361" y="530"/>
                  </a:lnTo>
                  <a:lnTo>
                    <a:pt x="1374" y="512"/>
                  </a:lnTo>
                  <a:lnTo>
                    <a:pt x="1384" y="502"/>
                  </a:lnTo>
                  <a:lnTo>
                    <a:pt x="1386" y="499"/>
                  </a:lnTo>
                  <a:lnTo>
                    <a:pt x="1384" y="495"/>
                  </a:lnTo>
                  <a:lnTo>
                    <a:pt x="1374" y="483"/>
                  </a:lnTo>
                  <a:lnTo>
                    <a:pt x="1359" y="465"/>
                  </a:lnTo>
                  <a:lnTo>
                    <a:pt x="1339" y="443"/>
                  </a:lnTo>
                  <a:lnTo>
                    <a:pt x="1311" y="418"/>
                  </a:lnTo>
                  <a:lnTo>
                    <a:pt x="1280" y="388"/>
                  </a:lnTo>
                  <a:lnTo>
                    <a:pt x="1242" y="357"/>
                  </a:lnTo>
                  <a:lnTo>
                    <a:pt x="1201" y="325"/>
                  </a:lnTo>
                  <a:lnTo>
                    <a:pt x="1154" y="292"/>
                  </a:lnTo>
                  <a:lnTo>
                    <a:pt x="1103" y="262"/>
                  </a:lnTo>
                  <a:lnTo>
                    <a:pt x="1048" y="233"/>
                  </a:lnTo>
                  <a:lnTo>
                    <a:pt x="987" y="207"/>
                  </a:lnTo>
                  <a:lnTo>
                    <a:pt x="924" y="187"/>
                  </a:lnTo>
                  <a:lnTo>
                    <a:pt x="855" y="171"/>
                  </a:lnTo>
                  <a:lnTo>
                    <a:pt x="782" y="162"/>
                  </a:lnTo>
                  <a:lnTo>
                    <a:pt x="707" y="160"/>
                  </a:lnTo>
                  <a:lnTo>
                    <a:pt x="675" y="162"/>
                  </a:lnTo>
                  <a:lnTo>
                    <a:pt x="675" y="0"/>
                  </a:lnTo>
                  <a:close/>
                </a:path>
              </a:pathLst>
            </a:custGeom>
            <a:solidFill>
              <a:srgbClr val="76B9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54671207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100" kern="1200">
        <a:solidFill>
          <a:schemeClr val="tx1"/>
        </a:solidFill>
        <a:latin typeface="Trebuchet MS" pitchFamily="34" charset="0"/>
        <a:ea typeface="+mn-ea"/>
        <a:cs typeface="+mn-cs"/>
      </a:defRPr>
    </a:lvl1pPr>
    <a:lvl2pPr marL="457200" algn="l" rtl="0" eaLnBrk="0" fontAlgn="base" hangingPunct="0">
      <a:spcBef>
        <a:spcPct val="30000"/>
      </a:spcBef>
      <a:spcAft>
        <a:spcPct val="0"/>
      </a:spcAft>
      <a:defRPr sz="1100" kern="1200">
        <a:solidFill>
          <a:schemeClr val="tx1"/>
        </a:solidFill>
        <a:latin typeface="Trebuchet MS" pitchFamily="34" charset="0"/>
        <a:ea typeface="+mn-ea"/>
        <a:cs typeface="+mn-cs"/>
      </a:defRPr>
    </a:lvl2pPr>
    <a:lvl3pPr marL="914400" algn="l" rtl="0" eaLnBrk="0" fontAlgn="base" hangingPunct="0">
      <a:spcBef>
        <a:spcPct val="30000"/>
      </a:spcBef>
      <a:spcAft>
        <a:spcPct val="0"/>
      </a:spcAft>
      <a:defRPr sz="1100" kern="1200">
        <a:solidFill>
          <a:schemeClr val="tx1"/>
        </a:solidFill>
        <a:latin typeface="Trebuchet MS" pitchFamily="34" charset="0"/>
        <a:ea typeface="+mn-ea"/>
        <a:cs typeface="+mn-cs"/>
      </a:defRPr>
    </a:lvl3pPr>
    <a:lvl4pPr marL="1371600" algn="l" rtl="0" eaLnBrk="0" fontAlgn="base" hangingPunct="0">
      <a:spcBef>
        <a:spcPct val="30000"/>
      </a:spcBef>
      <a:spcAft>
        <a:spcPct val="0"/>
      </a:spcAft>
      <a:defRPr sz="1100" kern="1200">
        <a:solidFill>
          <a:schemeClr val="tx1"/>
        </a:solidFill>
        <a:latin typeface="Trebuchet MS" pitchFamily="34" charset="0"/>
        <a:ea typeface="+mn-ea"/>
        <a:cs typeface="+mn-cs"/>
      </a:defRPr>
    </a:lvl4pPr>
    <a:lvl5pPr marL="1828800" algn="l" rtl="0" eaLnBrk="0" fontAlgn="base" hangingPunct="0">
      <a:spcBef>
        <a:spcPct val="30000"/>
      </a:spcBef>
      <a:spcAft>
        <a:spcPct val="0"/>
      </a:spcAft>
      <a:defRPr sz="1100" kern="1200">
        <a:solidFill>
          <a:schemeClr val="tx1"/>
        </a:solidFill>
        <a:latin typeface="Trebuchet MS"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457200" rtl="0" eaLnBrk="1" fontAlgn="base" latinLnBrk="0" hangingPunct="1">
              <a:lnSpc>
                <a:spcPct val="100000"/>
              </a:lnSpc>
              <a:spcBef>
                <a:spcPct val="0"/>
              </a:spcBef>
              <a:spcAft>
                <a:spcPct val="0"/>
              </a:spcAft>
              <a:buClrTx/>
              <a:buSzTx/>
              <a:buFontTx/>
              <a:buNone/>
              <a:tabLst/>
              <a:defRPr/>
            </a:pPr>
            <a:fld id="{E02D639A-AF38-4D9A-897E-57859A70BDEB}" type="slidenum">
              <a:rPr kumimoji="0" lang="en-US" sz="1100" b="0" i="0" u="none" strike="noStrike" kern="1200" cap="none" spc="0" normalizeH="0" baseline="0" noProof="0" smtClean="0">
                <a:ln>
                  <a:noFill/>
                </a:ln>
                <a:solidFill>
                  <a:prstClr val="black"/>
                </a:solidFill>
                <a:effectLst/>
                <a:uLnTx/>
                <a:uFillTx/>
                <a:latin typeface="Trebuchet MS" pitchFamily="34" charset="0"/>
                <a:ea typeface="ＭＳ Ｐゴシック" pitchFamily="-16" charset="-128"/>
                <a:cs typeface="+mn-cs"/>
              </a:rPr>
              <a:pPr marL="0" marR="0" lvl="0" indent="0" algn="r" defTabSz="457200" rtl="0" eaLnBrk="1" fontAlgn="base" latinLnBrk="0" hangingPunct="1">
                <a:lnSpc>
                  <a:spcPct val="100000"/>
                </a:lnSpc>
                <a:spcBef>
                  <a:spcPct val="0"/>
                </a:spcBef>
                <a:spcAft>
                  <a:spcPct val="0"/>
                </a:spcAft>
                <a:buClrTx/>
                <a:buSzTx/>
                <a:buFontTx/>
                <a:buNone/>
                <a:tabLst/>
                <a:defRPr/>
              </a:pPr>
              <a:t>1</a:t>
            </a:fld>
            <a:endParaRPr kumimoji="0" lang="en-US" sz="1100" b="0" i="0" u="none" strike="noStrike" kern="1200" cap="none" spc="0" normalizeH="0" baseline="0" noProof="0" dirty="0">
              <a:ln>
                <a:noFill/>
              </a:ln>
              <a:solidFill>
                <a:prstClr val="black"/>
              </a:solidFill>
              <a:effectLst/>
              <a:uLnTx/>
              <a:uFillTx/>
              <a:latin typeface="Trebuchet MS" pitchFamily="34" charset="0"/>
              <a:ea typeface="ＭＳ Ｐゴシック" pitchFamily="-16" charset="-128"/>
              <a:cs typeface="+mn-cs"/>
            </a:endParaRPr>
          </a:p>
        </p:txBody>
      </p:sp>
    </p:spTree>
    <p:extLst>
      <p:ext uri="{BB962C8B-B14F-4D97-AF65-F5344CB8AC3E}">
        <p14:creationId xmlns:p14="http://schemas.microsoft.com/office/powerpoint/2010/main" val="30549887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E02D639A-AF38-4D9A-897E-57859A70BDEB}" type="slidenum">
              <a:rPr lang="en-US" smtClean="0"/>
              <a:pPr>
                <a:defRPr/>
              </a:pPr>
              <a:t>29</a:t>
            </a:fld>
            <a:endParaRPr lang="en-US" dirty="0"/>
          </a:p>
        </p:txBody>
      </p:sp>
    </p:spTree>
    <p:extLst>
      <p:ext uri="{BB962C8B-B14F-4D97-AF65-F5344CB8AC3E}">
        <p14:creationId xmlns:p14="http://schemas.microsoft.com/office/powerpoint/2010/main" val="10493777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324"/>
              </a:spcBef>
              <a:buSzPct val="25000"/>
            </a:pPr>
            <a:r>
              <a:rPr lang="en-US" sz="1100" dirty="0" err="1"/>
              <a:t>Dask</a:t>
            </a:r>
            <a:r>
              <a:rPr lang="en-US" sz="1100" dirty="0"/>
              <a:t> parallelizes </a:t>
            </a:r>
            <a:r>
              <a:rPr lang="en-US" sz="1100" dirty="0" err="1"/>
              <a:t>PyData</a:t>
            </a:r>
            <a:r>
              <a:rPr lang="en-US" sz="1100" dirty="0"/>
              <a:t> natively.</a:t>
            </a:r>
            <a:endParaRPr lang="en-US" sz="1100" dirty="0">
              <a:solidFill>
                <a:schemeClr val="dk1"/>
              </a:solidFill>
              <a:latin typeface="Trebuchet MS"/>
              <a:ea typeface="Trebuchet MS"/>
              <a:cs typeface="Trebuchet MS"/>
              <a:sym typeface="Trebuchet MS"/>
            </a:endParaRPr>
          </a:p>
          <a:p>
            <a:pPr>
              <a:spcBef>
                <a:spcPts val="324"/>
              </a:spcBef>
              <a:buSzPct val="25000"/>
            </a:pPr>
            <a:endParaRPr lang="en-US" sz="1100" dirty="0">
              <a:solidFill>
                <a:schemeClr val="dk1"/>
              </a:solidFill>
              <a:latin typeface="Trebuchet MS"/>
              <a:ea typeface="Trebuchet MS"/>
              <a:cs typeface="Trebuchet MS"/>
              <a:sym typeface="Trebuchet MS"/>
            </a:endParaRPr>
          </a:p>
          <a:p>
            <a:pPr>
              <a:spcBef>
                <a:spcPts val="324"/>
              </a:spcBef>
              <a:buSzPct val="25000"/>
            </a:pPr>
            <a:r>
              <a:rPr lang="en-US" sz="1100" dirty="0" err="1"/>
              <a:t>Dask.distributed</a:t>
            </a:r>
            <a:r>
              <a:rPr lang="en-US" sz="1100" dirty="0"/>
              <a:t> is a centrally managed, distributed, dynamic task scheduler. The central </a:t>
            </a:r>
            <a:r>
              <a:rPr lang="en-US" sz="1100" dirty="0" err="1"/>
              <a:t>dask</a:t>
            </a:r>
            <a:r>
              <a:rPr lang="en-US" sz="1100" dirty="0"/>
              <a:t>-scheduler process coordinates the actions of several </a:t>
            </a:r>
            <a:r>
              <a:rPr lang="en-US" sz="1100" dirty="0" err="1"/>
              <a:t>dask</a:t>
            </a:r>
            <a:r>
              <a:rPr lang="en-US" sz="1100" dirty="0"/>
              <a:t>-worker processes spread across multiple machines and the concurrent requests of several clients.</a:t>
            </a:r>
          </a:p>
          <a:p>
            <a:pPr>
              <a:spcBef>
                <a:spcPts val="324"/>
              </a:spcBef>
              <a:buSzPct val="25000"/>
            </a:pPr>
            <a:endParaRPr lang="en-US" sz="1100" dirty="0"/>
          </a:p>
          <a:p>
            <a:pPr>
              <a:spcBef>
                <a:spcPts val="324"/>
              </a:spcBef>
              <a:buSzPct val="25000"/>
            </a:pPr>
            <a:r>
              <a:rPr lang="en-US" sz="1100" dirty="0"/>
              <a:t>The scheduler is asynchronous and event driven, simultaneously responding to requests for computation from multiple clients and tracking the progress of multiple workers. The event-driven and asynchronous nature makes it flexible to concurrently handle a variety of workloads coming from multiple users at the same time while also handling a fluid worker population with failures and additions. Workers communicate amongst each other for bulk data transfer over TCP.</a:t>
            </a:r>
          </a:p>
          <a:p>
            <a:pPr>
              <a:spcBef>
                <a:spcPts val="324"/>
              </a:spcBef>
              <a:buSzPct val="25000"/>
            </a:pPr>
            <a:endParaRPr lang="en-US" sz="1100" dirty="0"/>
          </a:p>
          <a:p>
            <a:pPr>
              <a:spcBef>
                <a:spcPts val="324"/>
              </a:spcBef>
              <a:buSzPct val="25000"/>
            </a:pPr>
            <a:r>
              <a:rPr lang="en-US" sz="1100" dirty="0"/>
              <a:t>Internally the scheduler tracks all work as a constantly changing directed acyclic graph of tasks. A task is a Python function operating on Python objects, which can be the results of other tasks. This graph of tasks grows as users submit more computations, fills out as workers complete tasks, and shrinks as users leave or become disinterested in previous results.</a:t>
            </a:r>
          </a:p>
        </p:txBody>
      </p:sp>
      <p:sp>
        <p:nvSpPr>
          <p:cNvPr id="4" name="Slide Number Placeholder 3"/>
          <p:cNvSpPr>
            <a:spLocks noGrp="1"/>
          </p:cNvSpPr>
          <p:nvPr>
            <p:ph type="sldNum" sz="quarter" idx="5"/>
          </p:nvPr>
        </p:nvSpPr>
        <p:spPr/>
        <p:txBody>
          <a:bodyPr/>
          <a:lstStyle/>
          <a:p>
            <a:pPr>
              <a:defRPr/>
            </a:pPr>
            <a:fld id="{E02D639A-AF38-4D9A-897E-57859A70BDEB}" type="slidenum">
              <a:rPr lang="en-US" smtClean="0"/>
              <a:pPr>
                <a:defRPr/>
              </a:pPr>
              <a:t>32</a:t>
            </a:fld>
            <a:endParaRPr lang="en-US" dirty="0"/>
          </a:p>
        </p:txBody>
      </p:sp>
    </p:spTree>
    <p:extLst>
      <p:ext uri="{BB962C8B-B14F-4D97-AF65-F5344CB8AC3E}">
        <p14:creationId xmlns:p14="http://schemas.microsoft.com/office/powerpoint/2010/main" val="3571892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E02D639A-AF38-4D9A-897E-57859A70BDEB}" type="slidenum">
              <a:rPr lang="en-US" smtClean="0"/>
              <a:pPr>
                <a:defRPr/>
              </a:pPr>
              <a:t>6</a:t>
            </a:fld>
            <a:endParaRPr lang="en-US" dirty="0"/>
          </a:p>
        </p:txBody>
      </p:sp>
    </p:spTree>
    <p:extLst>
      <p:ext uri="{BB962C8B-B14F-4D97-AF65-F5344CB8AC3E}">
        <p14:creationId xmlns:p14="http://schemas.microsoft.com/office/powerpoint/2010/main" val="7540556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normAutofit/>
          </a:bodyPr>
          <a:lstStyle/>
          <a:p>
            <a:endParaRPr lang="en-GB" dirty="0"/>
          </a:p>
        </p:txBody>
      </p:sp>
      <p:sp>
        <p:nvSpPr>
          <p:cNvPr id="4" name="Marcador de número de diapositiva 3"/>
          <p:cNvSpPr>
            <a:spLocks noGrp="1"/>
          </p:cNvSpPr>
          <p:nvPr>
            <p:ph type="sldNum" sz="quarter" idx="5"/>
          </p:nvPr>
        </p:nvSpPr>
        <p:spPr/>
        <p:txBody>
          <a:bodyPr/>
          <a:lstStyle/>
          <a:p>
            <a:pPr>
              <a:defRPr/>
            </a:pPr>
            <a:fld id="{E02D639A-AF38-4D9A-897E-57859A70BDEB}" type="slidenum">
              <a:rPr lang="en-US" smtClean="0"/>
              <a:pPr>
                <a:defRPr/>
              </a:pPr>
              <a:t>9</a:t>
            </a:fld>
            <a:endParaRPr lang="en-US" dirty="0"/>
          </a:p>
        </p:txBody>
      </p:sp>
    </p:spTree>
    <p:extLst>
      <p:ext uri="{BB962C8B-B14F-4D97-AF65-F5344CB8AC3E}">
        <p14:creationId xmlns:p14="http://schemas.microsoft.com/office/powerpoint/2010/main" val="15719370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E02D639A-AF38-4D9A-897E-57859A70BDEB}" type="slidenum">
              <a:rPr lang="en-US" smtClean="0"/>
              <a:pPr>
                <a:defRPr/>
              </a:pPr>
              <a:t>12</a:t>
            </a:fld>
            <a:endParaRPr lang="en-US" dirty="0"/>
          </a:p>
        </p:txBody>
      </p:sp>
    </p:spTree>
    <p:extLst>
      <p:ext uri="{BB962C8B-B14F-4D97-AF65-F5344CB8AC3E}">
        <p14:creationId xmlns:p14="http://schemas.microsoft.com/office/powerpoint/2010/main" val="39090045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E02D639A-AF38-4D9A-897E-57859A70BDEB}" type="slidenum">
              <a:rPr lang="en-US" smtClean="0"/>
              <a:pPr>
                <a:defRPr/>
              </a:pPr>
              <a:t>14</a:t>
            </a:fld>
            <a:endParaRPr lang="en-US" dirty="0"/>
          </a:p>
        </p:txBody>
      </p:sp>
    </p:spTree>
    <p:extLst>
      <p:ext uri="{BB962C8B-B14F-4D97-AF65-F5344CB8AC3E}">
        <p14:creationId xmlns:p14="http://schemas.microsoft.com/office/powerpoint/2010/main" val="13083798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pPr>
              <a:defRPr/>
            </a:pPr>
            <a:fld id="{E02D639A-AF38-4D9A-897E-57859A70BDEB}" type="slidenum">
              <a:rPr lang="en-US" smtClean="0"/>
              <a:pPr>
                <a:defRPr/>
              </a:pPr>
              <a:t>16</a:t>
            </a:fld>
            <a:endParaRPr lang="en-US" dirty="0"/>
          </a:p>
        </p:txBody>
      </p:sp>
    </p:spTree>
    <p:extLst>
      <p:ext uri="{BB962C8B-B14F-4D97-AF65-F5344CB8AC3E}">
        <p14:creationId xmlns:p14="http://schemas.microsoft.com/office/powerpoint/2010/main" val="6396972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02D639A-AF38-4D9A-897E-57859A70BDEB}" type="slidenum">
              <a:rPr lang="en-US" smtClean="0"/>
              <a:pPr>
                <a:defRPr/>
              </a:pPr>
              <a:t>17</a:t>
            </a:fld>
            <a:endParaRPr lang="en-US" dirty="0"/>
          </a:p>
        </p:txBody>
      </p:sp>
    </p:spTree>
    <p:extLst>
      <p:ext uri="{BB962C8B-B14F-4D97-AF65-F5344CB8AC3E}">
        <p14:creationId xmlns:p14="http://schemas.microsoft.com/office/powerpoint/2010/main" val="14586520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E02D639A-AF38-4D9A-897E-57859A70BDEB}" type="slidenum">
              <a:rPr lang="en-US" smtClean="0"/>
              <a:pPr>
                <a:defRPr/>
              </a:pPr>
              <a:t>21</a:t>
            </a:fld>
            <a:endParaRPr lang="en-US" dirty="0"/>
          </a:p>
        </p:txBody>
      </p:sp>
    </p:spTree>
    <p:extLst>
      <p:ext uri="{BB962C8B-B14F-4D97-AF65-F5344CB8AC3E}">
        <p14:creationId xmlns:p14="http://schemas.microsoft.com/office/powerpoint/2010/main" val="10719153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E02D639A-AF38-4D9A-897E-57859A70BDEB}" type="slidenum">
              <a:rPr lang="en-US" smtClean="0"/>
              <a:pPr>
                <a:defRPr/>
              </a:pPr>
              <a:t>24</a:t>
            </a:fld>
            <a:endParaRPr lang="en-US" dirty="0"/>
          </a:p>
        </p:txBody>
      </p:sp>
    </p:spTree>
    <p:extLst>
      <p:ext uri="{BB962C8B-B14F-4D97-AF65-F5344CB8AC3E}">
        <p14:creationId xmlns:p14="http://schemas.microsoft.com/office/powerpoint/2010/main" val="108709724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2.xml"/><Relationship Id="rId4" Type="http://schemas.openxmlformats.org/officeDocument/2006/relationships/image" Target="../media/image11.sv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2.emf"/><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losing Slide">
    <p:bg>
      <p:bgPr>
        <a:solidFill>
          <a:schemeClr val="tx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F2813176-8C5C-4004-85D4-C7A28D056F26}"/>
              </a:ext>
            </a:extLst>
          </p:cNvPr>
          <p:cNvSpPr/>
          <p:nvPr userDrawn="1"/>
        </p:nvSpPr>
        <p:spPr>
          <a:xfrm>
            <a:off x="0" y="0"/>
            <a:ext cx="10972800" cy="6172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9186DD8A-7C42-4515-A5AA-65DA8E4F563A}"/>
              </a:ext>
            </a:extLst>
          </p:cNvPr>
          <p:cNvPicPr>
            <a:picLocks noChangeAspect="1"/>
          </p:cNvPicPr>
          <p:nvPr userDrawn="1"/>
        </p:nvPicPr>
        <p:blipFill>
          <a:blip r:embed="rId2"/>
          <a:stretch>
            <a:fillRect/>
          </a:stretch>
        </p:blipFill>
        <p:spPr>
          <a:xfrm flipV="1">
            <a:off x="42483" y="0"/>
            <a:ext cx="10930317" cy="6172200"/>
          </a:xfrm>
          <a:prstGeom prst="rect">
            <a:avLst/>
          </a:prstGeom>
        </p:spPr>
      </p:pic>
      <p:sp>
        <p:nvSpPr>
          <p:cNvPr id="8" name="TextBox 7">
            <a:extLst>
              <a:ext uri="{FF2B5EF4-FFF2-40B4-BE49-F238E27FC236}">
                <a16:creationId xmlns:a16="http://schemas.microsoft.com/office/drawing/2014/main" id="{0BA94F91-B6AF-4D14-9E16-2BF435C9D356}"/>
              </a:ext>
            </a:extLst>
          </p:cNvPr>
          <p:cNvSpPr txBox="1"/>
          <p:nvPr userDrawn="1"/>
        </p:nvSpPr>
        <p:spPr>
          <a:xfrm>
            <a:off x="481641" y="5310989"/>
            <a:ext cx="2512291" cy="369332"/>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spAutoFit/>
          </a:bodyPr>
          <a:lstStyle/>
          <a:p>
            <a:pPr algn="l">
              <a:lnSpc>
                <a:spcPct val="90000"/>
              </a:lnSpc>
            </a:pPr>
            <a:r>
              <a:rPr lang="en-US" sz="2000" dirty="0">
                <a:solidFill>
                  <a:schemeClr val="tx2"/>
                </a:solidFill>
                <a:latin typeface="Trebuchet MS" panose="020B0603020202020204" pitchFamily="34" charset="0"/>
              </a:rPr>
              <a:t>www.nvidia.com/dli</a:t>
            </a:r>
          </a:p>
        </p:txBody>
      </p:sp>
      <p:pic>
        <p:nvPicPr>
          <p:cNvPr id="11" name="Picture 10">
            <a:extLst>
              <a:ext uri="{FF2B5EF4-FFF2-40B4-BE49-F238E27FC236}">
                <a16:creationId xmlns:a16="http://schemas.microsoft.com/office/drawing/2014/main" id="{DA9D4001-E98B-48CF-AC08-7426B9D30B93}"/>
              </a:ext>
            </a:extLst>
          </p:cNvPr>
          <p:cNvPicPr>
            <a:picLocks noChangeAspect="1"/>
          </p:cNvPicPr>
          <p:nvPr userDrawn="1"/>
        </p:nvPicPr>
        <p:blipFill rotWithShape="1">
          <a:blip r:embed="rId3"/>
          <a:srcRect r="3683"/>
          <a:stretch/>
        </p:blipFill>
        <p:spPr>
          <a:xfrm>
            <a:off x="173574" y="3601486"/>
            <a:ext cx="3903125" cy="1709503"/>
          </a:xfrm>
          <a:prstGeom prst="rect">
            <a:avLst/>
          </a:prstGeom>
        </p:spPr>
      </p:pic>
    </p:spTree>
    <p:extLst>
      <p:ext uri="{BB962C8B-B14F-4D97-AF65-F5344CB8AC3E}">
        <p14:creationId xmlns:p14="http://schemas.microsoft.com/office/powerpoint/2010/main" val="1905077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ransition / Segu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7E4B3FCC-857C-4BB0-AC02-602B94335374}"/>
              </a:ext>
            </a:extLst>
          </p:cNvPr>
          <p:cNvSpPr/>
          <p:nvPr userDrawn="1"/>
        </p:nvSpPr>
        <p:spPr>
          <a:xfrm>
            <a:off x="0" y="0"/>
            <a:ext cx="10972800" cy="6172200"/>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8E65497F-04FC-4DB1-B2FD-3F9FF4E03EA0}"/>
              </a:ext>
            </a:extLst>
          </p:cNvPr>
          <p:cNvPicPr>
            <a:picLocks noChangeAspect="1"/>
          </p:cNvPicPr>
          <p:nvPr userDrawn="1"/>
        </p:nvPicPr>
        <p:blipFill rotWithShape="1">
          <a:blip r:embed="rId2"/>
          <a:srcRect l="5607"/>
          <a:stretch/>
        </p:blipFill>
        <p:spPr>
          <a:xfrm>
            <a:off x="0" y="0"/>
            <a:ext cx="10317378" cy="6172200"/>
          </a:xfrm>
          <a:prstGeom prst="rect">
            <a:avLst/>
          </a:prstGeom>
        </p:spPr>
      </p:pic>
      <p:sp>
        <p:nvSpPr>
          <p:cNvPr id="8" name="Rectangle 7">
            <a:extLst>
              <a:ext uri="{FF2B5EF4-FFF2-40B4-BE49-F238E27FC236}">
                <a16:creationId xmlns:a16="http://schemas.microsoft.com/office/drawing/2014/main" id="{3A5F3D02-4C9F-4008-B7D4-F5373C5B5548}"/>
              </a:ext>
            </a:extLst>
          </p:cNvPr>
          <p:cNvSpPr/>
          <p:nvPr userDrawn="1"/>
        </p:nvSpPr>
        <p:spPr>
          <a:xfrm>
            <a:off x="0" y="0"/>
            <a:ext cx="10972800" cy="6172200"/>
          </a:xfrm>
          <a:prstGeom prst="rect">
            <a:avLst/>
          </a:prstGeom>
          <a:solidFill>
            <a:schemeClr val="bg1">
              <a:lumMod val="85000"/>
              <a:lumOff val="1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080088" y="4127421"/>
            <a:ext cx="6107187" cy="1373939"/>
          </a:xfrm>
        </p:spPr>
        <p:txBody>
          <a:bodyPr anchor="b"/>
          <a:lstStyle>
            <a:lvl1pPr algn="r">
              <a:defRPr sz="4600">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31751105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Embargo Layou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6FAE255C-17FD-4ACD-93D1-249CC22B46B7}"/>
              </a:ext>
            </a:extLst>
          </p:cNvPr>
          <p:cNvSpPr/>
          <p:nvPr userDrawn="1"/>
        </p:nvSpPr>
        <p:spPr>
          <a:xfrm>
            <a:off x="0" y="0"/>
            <a:ext cx="10972800" cy="6172200"/>
          </a:xfrm>
          <a:prstGeom prst="rect">
            <a:avLst/>
          </a:prstGeom>
          <a:solidFill>
            <a:srgbClr val="9E12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a:extLst>
              <a:ext uri="{FF2B5EF4-FFF2-40B4-BE49-F238E27FC236}">
                <a16:creationId xmlns:a16="http://schemas.microsoft.com/office/drawing/2014/main" id="{12D3C685-D41A-4316-A4E7-7D079BF99E29}"/>
              </a:ext>
            </a:extLst>
          </p:cNvPr>
          <p:cNvPicPr>
            <a:picLocks noChangeAspect="1"/>
          </p:cNvPicPr>
          <p:nvPr userDrawn="1"/>
        </p:nvPicPr>
        <p:blipFill>
          <a:blip r:embed="rId2"/>
          <a:stretch>
            <a:fillRect/>
          </a:stretch>
        </p:blipFill>
        <p:spPr>
          <a:xfrm>
            <a:off x="4206129" y="910278"/>
            <a:ext cx="2560542" cy="2280102"/>
          </a:xfrm>
          <a:prstGeom prst="rect">
            <a:avLst/>
          </a:prstGeom>
        </p:spPr>
      </p:pic>
      <p:sp>
        <p:nvSpPr>
          <p:cNvPr id="2" name="Title 1"/>
          <p:cNvSpPr>
            <a:spLocks noGrp="1"/>
          </p:cNvSpPr>
          <p:nvPr>
            <p:ph type="title"/>
          </p:nvPr>
        </p:nvSpPr>
        <p:spPr>
          <a:xfrm>
            <a:off x="498348" y="3814403"/>
            <a:ext cx="9976104" cy="590931"/>
          </a:xfrm>
        </p:spPr>
        <p:txBody>
          <a:bodyPr/>
          <a:lstStyle>
            <a:lvl1pPr algn="ctr">
              <a:defRPr sz="4000">
                <a:solidFill>
                  <a:schemeClr val="tx1"/>
                </a:solidFill>
              </a:defRPr>
            </a:lvl1pPr>
          </a:lstStyle>
          <a:p>
            <a:r>
              <a:rPr lang="en-US" dirty="0"/>
              <a:t>Click to edit Master title style</a:t>
            </a:r>
          </a:p>
        </p:txBody>
      </p:sp>
      <p:sp>
        <p:nvSpPr>
          <p:cNvPr id="5" name="Text Placeholder 4"/>
          <p:cNvSpPr>
            <a:spLocks noGrp="1"/>
          </p:cNvSpPr>
          <p:nvPr>
            <p:ph type="body" sz="quarter" idx="10"/>
          </p:nvPr>
        </p:nvSpPr>
        <p:spPr>
          <a:xfrm>
            <a:off x="498348" y="4479006"/>
            <a:ext cx="9976104" cy="525463"/>
          </a:xfrm>
        </p:spPr>
        <p:txBody>
          <a:bodyPr/>
          <a:lstStyle>
            <a:lvl1pPr marL="0" indent="0" algn="ctr">
              <a:buFontTx/>
              <a:buNone/>
              <a:defRPr sz="2400" b="0">
                <a:solidFill>
                  <a:schemeClr val="tx1"/>
                </a:solidFill>
                <a:latin typeface="Trebuchet MS" panose="020B0603020202020204" pitchFamily="34" charset="0"/>
              </a:defRPr>
            </a:lvl1pPr>
            <a:lvl2pPr marL="571500" indent="0" algn="ctr">
              <a:buFontTx/>
              <a:buNone/>
              <a:defRPr sz="2800">
                <a:solidFill>
                  <a:schemeClr val="tx2"/>
                </a:solidFill>
                <a:latin typeface="Trebuchet MS" panose="020B0603020202020204" pitchFamily="34" charset="0"/>
              </a:defRPr>
            </a:lvl2pPr>
            <a:lvl3pPr marL="1089025" indent="0" algn="ctr">
              <a:buFontTx/>
              <a:buNone/>
              <a:defRPr sz="2800">
                <a:solidFill>
                  <a:schemeClr val="tx2"/>
                </a:solidFill>
                <a:latin typeface="Trebuchet MS" panose="020B0603020202020204" pitchFamily="34" charset="0"/>
              </a:defRPr>
            </a:lvl3pPr>
            <a:lvl4pPr marL="1546225" indent="0" algn="ctr">
              <a:buFontTx/>
              <a:buNone/>
              <a:defRPr sz="2800">
                <a:solidFill>
                  <a:schemeClr val="tx2"/>
                </a:solidFill>
                <a:latin typeface="Trebuchet MS" panose="020B0603020202020204" pitchFamily="34" charset="0"/>
              </a:defRPr>
            </a:lvl4pPr>
            <a:lvl5pPr marL="1889125" indent="0" algn="ctr">
              <a:buFontTx/>
              <a:buNone/>
              <a:defRPr sz="2800">
                <a:solidFill>
                  <a:schemeClr val="tx2"/>
                </a:solidFill>
                <a:latin typeface="Trebuchet MS" panose="020B0603020202020204" pitchFamily="34" charset="0"/>
              </a:defRPr>
            </a:lvl5pPr>
          </a:lstStyle>
          <a:p>
            <a:pPr lvl="0"/>
            <a:r>
              <a:rPr lang="en-US" dirty="0"/>
              <a:t>Click to edit Master text styles</a:t>
            </a:r>
          </a:p>
        </p:txBody>
      </p:sp>
    </p:spTree>
    <p:extLst>
      <p:ext uri="{BB962C8B-B14F-4D97-AF65-F5344CB8AC3E}">
        <p14:creationId xmlns:p14="http://schemas.microsoft.com/office/powerpoint/2010/main" val="2646735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Video">
    <p:spTree>
      <p:nvGrpSpPr>
        <p:cNvPr id="1" name=""/>
        <p:cNvGrpSpPr/>
        <p:nvPr/>
      </p:nvGrpSpPr>
      <p:grpSpPr>
        <a:xfrm>
          <a:off x="0" y="0"/>
          <a:ext cx="0" cy="0"/>
          <a:chOff x="0" y="0"/>
          <a:chExt cx="0" cy="0"/>
        </a:xfrm>
      </p:grpSpPr>
      <p:sp>
        <p:nvSpPr>
          <p:cNvPr id="2" name="Title 1"/>
          <p:cNvSpPr>
            <a:spLocks noGrp="1"/>
          </p:cNvSpPr>
          <p:nvPr>
            <p:ph type="title"/>
          </p:nvPr>
        </p:nvSpPr>
        <p:spPr>
          <a:xfrm>
            <a:off x="1553497" y="5352631"/>
            <a:ext cx="7865806" cy="369332"/>
          </a:xfrm>
        </p:spPr>
        <p:txBody>
          <a:bodyPr anchor="b"/>
          <a:lstStyle>
            <a:lvl1pPr algn="ctr">
              <a:defRPr sz="2000">
                <a:solidFill>
                  <a:schemeClr val="tx1"/>
                </a:solidFill>
              </a:defRPr>
            </a:lvl1pPr>
          </a:lstStyle>
          <a:p>
            <a:r>
              <a:rPr lang="en-US" dirty="0"/>
              <a:t>Click to edit Master title style</a:t>
            </a:r>
          </a:p>
        </p:txBody>
      </p:sp>
      <p:pic>
        <p:nvPicPr>
          <p:cNvPr id="7" name="Picture 6">
            <a:extLst>
              <a:ext uri="{FF2B5EF4-FFF2-40B4-BE49-F238E27FC236}">
                <a16:creationId xmlns:a16="http://schemas.microsoft.com/office/drawing/2014/main" id="{63A73025-04FC-4B19-82E1-08E8CC136D8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713271" y="5142126"/>
            <a:ext cx="7546258" cy="104086"/>
          </a:xfrm>
          <a:prstGeom prst="rect">
            <a:avLst/>
          </a:prstGeom>
        </p:spPr>
      </p:pic>
    </p:spTree>
    <p:extLst>
      <p:ext uri="{BB962C8B-B14F-4D97-AF65-F5344CB8AC3E}">
        <p14:creationId xmlns:p14="http://schemas.microsoft.com/office/powerpoint/2010/main" val="40003580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Rectangle 2"/>
          <p:cNvSpPr/>
          <p:nvPr userDrawn="1"/>
        </p:nvSpPr>
        <p:spPr>
          <a:xfrm>
            <a:off x="0" y="0"/>
            <a:ext cx="10972800" cy="6172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098828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DEMO Placeholder">
    <p:spTree>
      <p:nvGrpSpPr>
        <p:cNvPr id="1" name=""/>
        <p:cNvGrpSpPr/>
        <p:nvPr/>
      </p:nvGrpSpPr>
      <p:grpSpPr>
        <a:xfrm>
          <a:off x="0" y="0"/>
          <a:ext cx="0" cy="0"/>
          <a:chOff x="0" y="0"/>
          <a:chExt cx="0" cy="0"/>
        </a:xfrm>
      </p:grpSpPr>
      <p:sp>
        <p:nvSpPr>
          <p:cNvPr id="4" name="Rectangle 3"/>
          <p:cNvSpPr/>
          <p:nvPr userDrawn="1"/>
        </p:nvSpPr>
        <p:spPr>
          <a:xfrm>
            <a:off x="0" y="0"/>
            <a:ext cx="10972800" cy="6172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98348" y="5169473"/>
            <a:ext cx="9976104" cy="535531"/>
          </a:xfrm>
        </p:spPr>
        <p:txBody>
          <a:bodyPr anchor="ctr"/>
          <a:lstStyle>
            <a:lvl1pPr algn="ctr">
              <a:defRPr sz="3200">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9807432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2A7D429D-D3E8-4CFC-9B25-F4CB6088DBAE}"/>
              </a:ext>
            </a:extLst>
          </p:cNvPr>
          <p:cNvSpPr/>
          <p:nvPr userDrawn="1"/>
        </p:nvSpPr>
        <p:spPr>
          <a:xfrm>
            <a:off x="0" y="0"/>
            <a:ext cx="10972800" cy="6172200"/>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97F12A73-1EA7-4431-AFFF-AC278C79640B}"/>
              </a:ext>
            </a:extLst>
          </p:cNvPr>
          <p:cNvPicPr>
            <a:picLocks noChangeAspect="1"/>
          </p:cNvPicPr>
          <p:nvPr userDrawn="1"/>
        </p:nvPicPr>
        <p:blipFill>
          <a:blip r:embed="rId2"/>
          <a:stretch>
            <a:fillRect/>
          </a:stretch>
        </p:blipFill>
        <p:spPr>
          <a:xfrm>
            <a:off x="0" y="0"/>
            <a:ext cx="10972800" cy="6172200"/>
          </a:xfrm>
          <a:prstGeom prst="rect">
            <a:avLst/>
          </a:prstGeom>
        </p:spPr>
      </p:pic>
      <p:sp>
        <p:nvSpPr>
          <p:cNvPr id="7" name="Rectangle 6">
            <a:extLst>
              <a:ext uri="{FF2B5EF4-FFF2-40B4-BE49-F238E27FC236}">
                <a16:creationId xmlns:a16="http://schemas.microsoft.com/office/drawing/2014/main" id="{65BA6AB9-0EDE-468E-922B-D5CD18628C80}"/>
              </a:ext>
            </a:extLst>
          </p:cNvPr>
          <p:cNvSpPr/>
          <p:nvPr userDrawn="1"/>
        </p:nvSpPr>
        <p:spPr>
          <a:xfrm>
            <a:off x="0" y="0"/>
            <a:ext cx="10972800" cy="6172200"/>
          </a:xfrm>
          <a:prstGeom prst="rect">
            <a:avLst/>
          </a:prstGeom>
          <a:solidFill>
            <a:schemeClr val="bg1">
              <a:lumMod val="85000"/>
              <a:lumOff val="1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899194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userDrawn="1">
  <p:cSld name="Title Slide">
    <p:bg>
      <p:bgPr>
        <a:solidFill>
          <a:schemeClr val="tx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7BBB2B89-A188-424D-BC1A-0F1E6AAFB2FF}"/>
              </a:ext>
            </a:extLst>
          </p:cNvPr>
          <p:cNvSpPr/>
          <p:nvPr userDrawn="1"/>
        </p:nvSpPr>
        <p:spPr>
          <a:xfrm>
            <a:off x="0" y="0"/>
            <a:ext cx="10972800" cy="6172200"/>
          </a:xfrm>
          <a:prstGeom prst="rect">
            <a:avLst/>
          </a:prstGeom>
          <a:gradFill>
            <a:gsLst>
              <a:gs pos="54000">
                <a:schemeClr val="tx2"/>
              </a:gs>
              <a:gs pos="100000">
                <a:schemeClr val="tx2"/>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39B30B93-2066-4756-9A64-95D6D6D93D58}"/>
              </a:ext>
            </a:extLst>
          </p:cNvPr>
          <p:cNvPicPr>
            <a:picLocks noChangeAspect="1"/>
          </p:cNvPicPr>
          <p:nvPr userDrawn="1"/>
        </p:nvPicPr>
        <p:blipFill>
          <a:blip r:embed="rId2"/>
          <a:stretch>
            <a:fillRect/>
          </a:stretch>
        </p:blipFill>
        <p:spPr>
          <a:xfrm flipV="1">
            <a:off x="42482" y="0"/>
            <a:ext cx="10930318" cy="6172200"/>
          </a:xfrm>
          <a:prstGeom prst="rect">
            <a:avLst/>
          </a:prstGeom>
        </p:spPr>
      </p:pic>
      <p:pic>
        <p:nvPicPr>
          <p:cNvPr id="5" name="Graphic 4">
            <a:extLst>
              <a:ext uri="{FF2B5EF4-FFF2-40B4-BE49-F238E27FC236}">
                <a16:creationId xmlns:a16="http://schemas.microsoft.com/office/drawing/2014/main" id="{EFCF0D0C-244C-43F2-84C6-B0E4681A11A7}"/>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604531" y="3033529"/>
            <a:ext cx="2020682" cy="700079"/>
          </a:xfrm>
          <a:prstGeom prst="rect">
            <a:avLst/>
          </a:prstGeom>
        </p:spPr>
      </p:pic>
      <p:sp>
        <p:nvSpPr>
          <p:cNvPr id="11" name="Rectangle 4"/>
          <p:cNvSpPr>
            <a:spLocks noGrp="1" noChangeArrowheads="1"/>
          </p:cNvSpPr>
          <p:nvPr userDrawn="1">
            <p:ph type="subTitle" idx="1"/>
          </p:nvPr>
        </p:nvSpPr>
        <p:spPr>
          <a:xfrm>
            <a:off x="481661" y="5353031"/>
            <a:ext cx="9526126" cy="341632"/>
          </a:xfrm>
        </p:spPr>
        <p:txBody>
          <a:bodyPr wrap="square" anchor="t">
            <a:spAutoFit/>
          </a:bodyPr>
          <a:lstStyle>
            <a:lvl1pPr marL="0" indent="0" algn="l">
              <a:lnSpc>
                <a:spcPct val="90000"/>
              </a:lnSpc>
              <a:spcBef>
                <a:spcPts val="600"/>
              </a:spcBef>
              <a:spcAft>
                <a:spcPts val="300"/>
              </a:spcAft>
              <a:buFontTx/>
              <a:buNone/>
              <a:defRPr sz="1800" b="0">
                <a:solidFill>
                  <a:schemeClr val="tx1"/>
                </a:solidFill>
                <a:latin typeface="Trebuchet MS" pitchFamily="34" charset="0"/>
              </a:defRPr>
            </a:lvl1pPr>
          </a:lstStyle>
          <a:p>
            <a:r>
              <a:rPr lang="en-US" dirty="0"/>
              <a:t>Click to edit Master subtitle style</a:t>
            </a:r>
          </a:p>
        </p:txBody>
      </p:sp>
      <p:sp>
        <p:nvSpPr>
          <p:cNvPr id="305" name="Title 304"/>
          <p:cNvSpPr>
            <a:spLocks noGrp="1"/>
          </p:cNvSpPr>
          <p:nvPr userDrawn="1">
            <p:ph type="title" hasCustomPrompt="1"/>
          </p:nvPr>
        </p:nvSpPr>
        <p:spPr>
          <a:xfrm>
            <a:off x="481662" y="4405220"/>
            <a:ext cx="7939668" cy="982855"/>
          </a:xfrm>
        </p:spPr>
        <p:txBody>
          <a:bodyPr anchor="b">
            <a:noAutofit/>
          </a:bodyPr>
          <a:lstStyle>
            <a:lvl1pPr algn="l">
              <a:lnSpc>
                <a:spcPct val="90000"/>
              </a:lnSpc>
              <a:spcBef>
                <a:spcPts val="0"/>
              </a:spcBef>
              <a:defRPr sz="4600" b="1" cap="all" baseline="0">
                <a:solidFill>
                  <a:schemeClr val="tx1"/>
                </a:solidFill>
                <a:effectLst/>
                <a:latin typeface="Trebuchet MS" panose="020B0603020202020204" pitchFamily="34" charset="0"/>
              </a:defRPr>
            </a:lvl1pPr>
          </a:lstStyle>
          <a:p>
            <a:r>
              <a:rPr lang="en-US" dirty="0"/>
              <a:t>CLICK TO EDIT MASTER TITLE STYLE</a:t>
            </a:r>
          </a:p>
        </p:txBody>
      </p:sp>
    </p:spTree>
    <p:extLst>
      <p:ext uri="{BB962C8B-B14F-4D97-AF65-F5344CB8AC3E}">
        <p14:creationId xmlns:p14="http://schemas.microsoft.com/office/powerpoint/2010/main" val="26705046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Closing Slide">
    <p:bg>
      <p:bgPr>
        <a:solidFill>
          <a:schemeClr val="tx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E5405DD-F5A5-4FE4-88AC-C1AE189CE36E}"/>
              </a:ext>
            </a:extLst>
          </p:cNvPr>
          <p:cNvPicPr>
            <a:picLocks noChangeAspect="1"/>
          </p:cNvPicPr>
          <p:nvPr userDrawn="1"/>
        </p:nvPicPr>
        <p:blipFill>
          <a:blip r:embed="rId2"/>
          <a:stretch>
            <a:fillRect/>
          </a:stretch>
        </p:blipFill>
        <p:spPr>
          <a:xfrm>
            <a:off x="583337" y="3902417"/>
            <a:ext cx="3232858" cy="1132744"/>
          </a:xfrm>
          <a:prstGeom prst="rect">
            <a:avLst/>
          </a:prstGeom>
        </p:spPr>
      </p:pic>
      <p:sp>
        <p:nvSpPr>
          <p:cNvPr id="8" name="TextBox 7">
            <a:extLst>
              <a:ext uri="{FF2B5EF4-FFF2-40B4-BE49-F238E27FC236}">
                <a16:creationId xmlns:a16="http://schemas.microsoft.com/office/drawing/2014/main" id="{0BA94F91-B6AF-4D14-9E16-2BF435C9D356}"/>
              </a:ext>
            </a:extLst>
          </p:cNvPr>
          <p:cNvSpPr txBox="1"/>
          <p:nvPr userDrawn="1"/>
        </p:nvSpPr>
        <p:spPr>
          <a:xfrm>
            <a:off x="481641" y="5310989"/>
            <a:ext cx="2512291" cy="369332"/>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spAutoFit/>
          </a:bodyPr>
          <a:lstStyle/>
          <a:p>
            <a:pPr algn="l">
              <a:lnSpc>
                <a:spcPct val="90000"/>
              </a:lnSpc>
            </a:pPr>
            <a:r>
              <a:rPr lang="en-US" sz="2000" dirty="0">
                <a:solidFill>
                  <a:schemeClr val="tx2"/>
                </a:solidFill>
                <a:latin typeface="Trebuchet MS" panose="020B0603020202020204" pitchFamily="34" charset="0"/>
              </a:rPr>
              <a:t>www.nvidia.com/dli</a:t>
            </a:r>
          </a:p>
        </p:txBody>
      </p:sp>
      <p:pic>
        <p:nvPicPr>
          <p:cNvPr id="3" name="Picture 2">
            <a:extLst>
              <a:ext uri="{FF2B5EF4-FFF2-40B4-BE49-F238E27FC236}">
                <a16:creationId xmlns:a16="http://schemas.microsoft.com/office/drawing/2014/main" id="{AF14F920-3A08-4ADA-95E0-21F6AAF8AE65}"/>
              </a:ext>
            </a:extLst>
          </p:cNvPr>
          <p:cNvPicPr>
            <a:picLocks noChangeAspect="1"/>
          </p:cNvPicPr>
          <p:nvPr userDrawn="1"/>
        </p:nvPicPr>
        <p:blipFill>
          <a:blip r:embed="rId3"/>
          <a:stretch>
            <a:fillRect/>
          </a:stretch>
        </p:blipFill>
        <p:spPr>
          <a:xfrm flipV="1">
            <a:off x="42483" y="0"/>
            <a:ext cx="10930317" cy="6172200"/>
          </a:xfrm>
          <a:prstGeom prst="rect">
            <a:avLst/>
          </a:prstGeom>
        </p:spPr>
      </p:pic>
    </p:spTree>
    <p:extLst>
      <p:ext uri="{BB962C8B-B14F-4D97-AF65-F5344CB8AC3E}">
        <p14:creationId xmlns:p14="http://schemas.microsoft.com/office/powerpoint/2010/main" val="26117517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Sub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98348" y="737426"/>
            <a:ext cx="9976104" cy="590931"/>
          </a:xfrm>
        </p:spPr>
        <p:txBody>
          <a:bodyPr/>
          <a:lstStyle>
            <a:lvl1pPr algn="ctr">
              <a:defRPr baseline="0">
                <a:solidFill>
                  <a:schemeClr val="bg1"/>
                </a:solidFill>
              </a:defRPr>
            </a:lvl1pPr>
          </a:lstStyle>
          <a:p>
            <a:r>
              <a:rPr lang="en-US" dirty="0"/>
              <a:t>Click to edit Master title style</a:t>
            </a:r>
          </a:p>
        </p:txBody>
      </p:sp>
      <p:sp>
        <p:nvSpPr>
          <p:cNvPr id="3" name="Content Placeholder 2"/>
          <p:cNvSpPr>
            <a:spLocks noGrp="1"/>
          </p:cNvSpPr>
          <p:nvPr>
            <p:ph idx="1"/>
          </p:nvPr>
        </p:nvSpPr>
        <p:spPr>
          <a:xfrm>
            <a:off x="516750" y="2103035"/>
            <a:ext cx="9948672" cy="3718925"/>
          </a:xfrm>
        </p:spPr>
        <p:txBody>
          <a:bodyPr/>
          <a:lstStyle>
            <a:lvl1pPr marL="0" indent="0">
              <a:buClr>
                <a:schemeClr val="bg2"/>
              </a:buClr>
              <a:buSzPct val="100000"/>
              <a:buFontTx/>
              <a:buNone/>
              <a:defRPr sz="1800">
                <a:solidFill>
                  <a:schemeClr val="bg1"/>
                </a:solidFill>
              </a:defRPr>
            </a:lvl1pPr>
            <a:lvl2pPr marL="571500" indent="0">
              <a:buClr>
                <a:schemeClr val="bg2"/>
              </a:buClr>
              <a:buSzPct val="100000"/>
              <a:buFontTx/>
              <a:buNone/>
              <a:defRPr sz="1600">
                <a:solidFill>
                  <a:schemeClr val="bg1"/>
                </a:solidFill>
              </a:defRPr>
            </a:lvl2pPr>
            <a:lvl3pPr marL="1089025" indent="0">
              <a:buClr>
                <a:schemeClr val="bg2"/>
              </a:buClr>
              <a:buSzPct val="100000"/>
              <a:buFontTx/>
              <a:buNone/>
              <a:defRPr sz="1400">
                <a:solidFill>
                  <a:schemeClr val="bg1"/>
                </a:solidFill>
              </a:defRPr>
            </a:lvl3pPr>
            <a:lvl4pPr marL="1774825" indent="-228600">
              <a:buClr>
                <a:schemeClr val="bg2"/>
              </a:buClr>
              <a:buFont typeface="Wingdings" panose="05000000000000000000" pitchFamily="2" charset="2"/>
              <a:buChar char="§"/>
              <a:defRPr sz="1800">
                <a:solidFill>
                  <a:schemeClr val="tx1"/>
                </a:solidFill>
              </a:defRPr>
            </a:lvl4pPr>
            <a:lvl5pPr marL="2117725" indent="-228600">
              <a:buClr>
                <a:schemeClr val="bg2"/>
              </a:buClr>
              <a:buFont typeface="Wingdings" panose="05000000000000000000" pitchFamily="2" charset="2"/>
              <a:buChar char="§"/>
              <a:defRPr>
                <a:solidFill>
                  <a:schemeClr val="tx1"/>
                </a:solidFill>
              </a:defRPr>
            </a:lvl5pPr>
          </a:lstStyle>
          <a:p>
            <a:pPr lvl="0"/>
            <a:r>
              <a:rPr lang="en-US" dirty="0"/>
              <a:t>Click to edit Master text styles</a:t>
            </a:r>
          </a:p>
          <a:p>
            <a:pPr lvl="1"/>
            <a:r>
              <a:rPr lang="en-US" dirty="0"/>
              <a:t>Second level</a:t>
            </a:r>
          </a:p>
          <a:p>
            <a:pPr lvl="2"/>
            <a:r>
              <a:rPr lang="en-US" dirty="0"/>
              <a:t>Third level</a:t>
            </a:r>
          </a:p>
        </p:txBody>
      </p:sp>
      <p:sp>
        <p:nvSpPr>
          <p:cNvPr id="5" name="Text Placeholder 4"/>
          <p:cNvSpPr>
            <a:spLocks noGrp="1"/>
          </p:cNvSpPr>
          <p:nvPr>
            <p:ph type="body" sz="quarter" idx="10"/>
          </p:nvPr>
        </p:nvSpPr>
        <p:spPr>
          <a:xfrm>
            <a:off x="498348" y="1259533"/>
            <a:ext cx="9976104" cy="525463"/>
          </a:xfrm>
        </p:spPr>
        <p:txBody>
          <a:bodyPr/>
          <a:lstStyle>
            <a:lvl1pPr marL="0" indent="0" algn="ctr">
              <a:buFontTx/>
              <a:buNone/>
              <a:defRPr sz="2400" b="0">
                <a:solidFill>
                  <a:schemeClr val="tx2"/>
                </a:solidFill>
                <a:latin typeface="Trebuchet MS" panose="020B0603020202020204" pitchFamily="34" charset="0"/>
              </a:defRPr>
            </a:lvl1pPr>
            <a:lvl2pPr marL="571500" indent="0" algn="ctr">
              <a:buFontTx/>
              <a:buNone/>
              <a:defRPr sz="2800">
                <a:solidFill>
                  <a:schemeClr val="tx2"/>
                </a:solidFill>
                <a:latin typeface="Trebuchet MS" panose="020B0603020202020204" pitchFamily="34" charset="0"/>
              </a:defRPr>
            </a:lvl2pPr>
            <a:lvl3pPr marL="1089025" indent="0" algn="ctr">
              <a:buFontTx/>
              <a:buNone/>
              <a:defRPr sz="2800">
                <a:solidFill>
                  <a:schemeClr val="tx2"/>
                </a:solidFill>
                <a:latin typeface="Trebuchet MS" panose="020B0603020202020204" pitchFamily="34" charset="0"/>
              </a:defRPr>
            </a:lvl3pPr>
            <a:lvl4pPr marL="1546225" indent="0" algn="ctr">
              <a:buFontTx/>
              <a:buNone/>
              <a:defRPr sz="2800">
                <a:solidFill>
                  <a:schemeClr val="tx2"/>
                </a:solidFill>
                <a:latin typeface="Trebuchet MS" panose="020B0603020202020204" pitchFamily="34" charset="0"/>
              </a:defRPr>
            </a:lvl4pPr>
            <a:lvl5pPr marL="1889125" indent="0" algn="ctr">
              <a:buFontTx/>
              <a:buNone/>
              <a:defRPr sz="2800">
                <a:solidFill>
                  <a:schemeClr val="tx2"/>
                </a:solidFill>
                <a:latin typeface="Trebuchet MS" panose="020B0603020202020204" pitchFamily="34" charset="0"/>
              </a:defRPr>
            </a:lvl5pPr>
          </a:lstStyle>
          <a:p>
            <a:pPr lvl="0"/>
            <a:r>
              <a:rPr lang="en-US" dirty="0"/>
              <a:t>Click to edit Master text styles</a:t>
            </a:r>
          </a:p>
        </p:txBody>
      </p:sp>
    </p:spTree>
    <p:extLst>
      <p:ext uri="{BB962C8B-B14F-4D97-AF65-F5344CB8AC3E}">
        <p14:creationId xmlns:p14="http://schemas.microsoft.com/office/powerpoint/2010/main" val="5927661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ULLET_ICON_Title, Sub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98348" y="737426"/>
            <a:ext cx="9976104" cy="590931"/>
          </a:xfrm>
        </p:spPr>
        <p:txBody>
          <a:bodyPr/>
          <a:lstStyle>
            <a:lvl1pPr algn="ctr">
              <a:defRPr baseline="0">
                <a:solidFill>
                  <a:schemeClr val="bg1"/>
                </a:solidFill>
              </a:defRPr>
            </a:lvl1pPr>
          </a:lstStyle>
          <a:p>
            <a:r>
              <a:rPr lang="en-US" dirty="0"/>
              <a:t>Click to edit Master title style</a:t>
            </a:r>
          </a:p>
        </p:txBody>
      </p:sp>
      <p:sp>
        <p:nvSpPr>
          <p:cNvPr id="3" name="Content Placeholder 2"/>
          <p:cNvSpPr>
            <a:spLocks noGrp="1"/>
          </p:cNvSpPr>
          <p:nvPr>
            <p:ph idx="1"/>
          </p:nvPr>
        </p:nvSpPr>
        <p:spPr>
          <a:xfrm>
            <a:off x="516750" y="2103035"/>
            <a:ext cx="9948672" cy="3718925"/>
          </a:xfrm>
        </p:spPr>
        <p:txBody>
          <a:bodyPr/>
          <a:lstStyle>
            <a:lvl1pPr marL="230188" indent="-230188">
              <a:buClr>
                <a:schemeClr val="bg2"/>
              </a:buClr>
              <a:buSzPct val="75000"/>
              <a:buFontTx/>
              <a:buBlip>
                <a:blip r:embed="rId2"/>
              </a:buBlip>
              <a:defRPr sz="1800">
                <a:solidFill>
                  <a:schemeClr val="bg1"/>
                </a:solidFill>
              </a:defRPr>
            </a:lvl1pPr>
            <a:lvl2pPr marL="800100" indent="-228600">
              <a:buClr>
                <a:schemeClr val="bg2"/>
              </a:buClr>
              <a:buSzPct val="75000"/>
              <a:buFontTx/>
              <a:buBlip>
                <a:blip r:embed="rId2"/>
              </a:buBlip>
              <a:defRPr sz="1600">
                <a:solidFill>
                  <a:schemeClr val="bg1"/>
                </a:solidFill>
              </a:defRPr>
            </a:lvl2pPr>
            <a:lvl3pPr marL="1258888" indent="-169863">
              <a:buClr>
                <a:schemeClr val="bg2"/>
              </a:buClr>
              <a:buSzPct val="75000"/>
              <a:buFontTx/>
              <a:buBlip>
                <a:blip r:embed="rId2"/>
              </a:buBlip>
              <a:defRPr sz="1400">
                <a:solidFill>
                  <a:schemeClr val="bg1"/>
                </a:solidFill>
              </a:defRPr>
            </a:lvl3pPr>
            <a:lvl4pPr marL="1774825" indent="-228600">
              <a:buClr>
                <a:schemeClr val="bg2"/>
              </a:buClr>
              <a:buFont typeface="Wingdings" panose="05000000000000000000" pitchFamily="2" charset="2"/>
              <a:buChar char="§"/>
              <a:defRPr sz="1800">
                <a:solidFill>
                  <a:schemeClr val="tx1"/>
                </a:solidFill>
              </a:defRPr>
            </a:lvl4pPr>
            <a:lvl5pPr marL="2117725" indent="-228600">
              <a:buClr>
                <a:schemeClr val="bg2"/>
              </a:buClr>
              <a:buFont typeface="Wingdings" panose="05000000000000000000" pitchFamily="2" charset="2"/>
              <a:buChar char="§"/>
              <a:defRPr>
                <a:solidFill>
                  <a:schemeClr val="tx1"/>
                </a:solidFill>
              </a:defRPr>
            </a:lvl5pPr>
          </a:lstStyle>
          <a:p>
            <a:pPr lvl="0"/>
            <a:r>
              <a:rPr lang="en-US" dirty="0"/>
              <a:t>Click to edit Master text styles</a:t>
            </a:r>
          </a:p>
          <a:p>
            <a:pPr lvl="1"/>
            <a:r>
              <a:rPr lang="en-US" dirty="0"/>
              <a:t>Second level</a:t>
            </a:r>
          </a:p>
          <a:p>
            <a:pPr lvl="2"/>
            <a:r>
              <a:rPr lang="en-US" dirty="0"/>
              <a:t>Third level</a:t>
            </a:r>
          </a:p>
        </p:txBody>
      </p:sp>
      <p:sp>
        <p:nvSpPr>
          <p:cNvPr id="5" name="Text Placeholder 4"/>
          <p:cNvSpPr>
            <a:spLocks noGrp="1"/>
          </p:cNvSpPr>
          <p:nvPr>
            <p:ph type="body" sz="quarter" idx="10"/>
          </p:nvPr>
        </p:nvSpPr>
        <p:spPr>
          <a:xfrm>
            <a:off x="498348" y="1259533"/>
            <a:ext cx="9976104" cy="525463"/>
          </a:xfrm>
        </p:spPr>
        <p:txBody>
          <a:bodyPr/>
          <a:lstStyle>
            <a:lvl1pPr marL="0" indent="0" algn="ctr">
              <a:buFontTx/>
              <a:buNone/>
              <a:defRPr sz="2400" b="0">
                <a:solidFill>
                  <a:schemeClr val="tx2"/>
                </a:solidFill>
                <a:latin typeface="Trebuchet MS" panose="020B0603020202020204" pitchFamily="34" charset="0"/>
              </a:defRPr>
            </a:lvl1pPr>
            <a:lvl2pPr marL="571500" indent="0" algn="ctr">
              <a:buFontTx/>
              <a:buNone/>
              <a:defRPr sz="2800">
                <a:solidFill>
                  <a:schemeClr val="tx2"/>
                </a:solidFill>
                <a:latin typeface="Trebuchet MS" panose="020B0603020202020204" pitchFamily="34" charset="0"/>
              </a:defRPr>
            </a:lvl2pPr>
            <a:lvl3pPr marL="1089025" indent="0" algn="ctr">
              <a:buFontTx/>
              <a:buNone/>
              <a:defRPr sz="2800">
                <a:solidFill>
                  <a:schemeClr val="tx2"/>
                </a:solidFill>
                <a:latin typeface="Trebuchet MS" panose="020B0603020202020204" pitchFamily="34" charset="0"/>
              </a:defRPr>
            </a:lvl3pPr>
            <a:lvl4pPr marL="1546225" indent="0" algn="ctr">
              <a:buFontTx/>
              <a:buNone/>
              <a:defRPr sz="2800">
                <a:solidFill>
                  <a:schemeClr val="tx2"/>
                </a:solidFill>
                <a:latin typeface="Trebuchet MS" panose="020B0603020202020204" pitchFamily="34" charset="0"/>
              </a:defRPr>
            </a:lvl4pPr>
            <a:lvl5pPr marL="1889125" indent="0" algn="ctr">
              <a:buFontTx/>
              <a:buNone/>
              <a:defRPr sz="2800">
                <a:solidFill>
                  <a:schemeClr val="tx2"/>
                </a:solidFill>
                <a:latin typeface="Trebuchet MS" panose="020B0603020202020204" pitchFamily="34" charset="0"/>
              </a:defRPr>
            </a:lvl5pPr>
          </a:lstStyle>
          <a:p>
            <a:pPr lvl="0"/>
            <a:r>
              <a:rPr lang="en-US" dirty="0"/>
              <a:t>Click to edit Master text styles</a:t>
            </a:r>
          </a:p>
        </p:txBody>
      </p:sp>
    </p:spTree>
    <p:extLst>
      <p:ext uri="{BB962C8B-B14F-4D97-AF65-F5344CB8AC3E}">
        <p14:creationId xmlns:p14="http://schemas.microsoft.com/office/powerpoint/2010/main" val="8139877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ub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98348" y="737426"/>
            <a:ext cx="9976104" cy="590931"/>
          </a:xfrm>
        </p:spPr>
        <p:txBody>
          <a:bodyPr/>
          <a:lstStyle>
            <a:lvl1pPr algn="ctr">
              <a:defRPr baseline="0">
                <a:solidFill>
                  <a:schemeClr val="tx1"/>
                </a:solidFill>
              </a:defRPr>
            </a:lvl1pPr>
          </a:lstStyle>
          <a:p>
            <a:r>
              <a:rPr lang="en-US" dirty="0"/>
              <a:t>Click to edit Master title style</a:t>
            </a:r>
          </a:p>
        </p:txBody>
      </p:sp>
      <p:sp>
        <p:nvSpPr>
          <p:cNvPr id="3" name="Content Placeholder 2"/>
          <p:cNvSpPr>
            <a:spLocks noGrp="1"/>
          </p:cNvSpPr>
          <p:nvPr>
            <p:ph idx="1"/>
          </p:nvPr>
        </p:nvSpPr>
        <p:spPr>
          <a:xfrm>
            <a:off x="516750" y="2103035"/>
            <a:ext cx="9948672" cy="3718925"/>
          </a:xfrm>
        </p:spPr>
        <p:txBody>
          <a:bodyPr/>
          <a:lstStyle>
            <a:lvl1pPr marL="0" indent="0">
              <a:buClr>
                <a:schemeClr val="bg2"/>
              </a:buClr>
              <a:buSzPct val="100000"/>
              <a:buFontTx/>
              <a:buNone/>
              <a:defRPr sz="2000">
                <a:solidFill>
                  <a:schemeClr val="tx1"/>
                </a:solidFill>
              </a:defRPr>
            </a:lvl1pPr>
            <a:lvl2pPr marL="571500" indent="0">
              <a:buClr>
                <a:schemeClr val="bg2"/>
              </a:buClr>
              <a:buSzPct val="100000"/>
              <a:buFontTx/>
              <a:buNone/>
              <a:defRPr sz="1600">
                <a:solidFill>
                  <a:schemeClr val="tx1"/>
                </a:solidFill>
              </a:defRPr>
            </a:lvl2pPr>
            <a:lvl3pPr marL="1089025" indent="0">
              <a:buClr>
                <a:schemeClr val="bg2"/>
              </a:buClr>
              <a:buSzPct val="100000"/>
              <a:buFontTx/>
              <a:buNone/>
              <a:defRPr sz="1400">
                <a:solidFill>
                  <a:schemeClr val="tx1"/>
                </a:solidFill>
              </a:defRPr>
            </a:lvl3pPr>
            <a:lvl4pPr marL="1774825" indent="-228600">
              <a:buClr>
                <a:schemeClr val="bg2"/>
              </a:buClr>
              <a:buFont typeface="Wingdings" panose="05000000000000000000" pitchFamily="2" charset="2"/>
              <a:buChar char="§"/>
              <a:defRPr sz="1800">
                <a:solidFill>
                  <a:schemeClr val="tx1"/>
                </a:solidFill>
              </a:defRPr>
            </a:lvl4pPr>
            <a:lvl5pPr marL="2117725" indent="-228600">
              <a:buClr>
                <a:schemeClr val="bg2"/>
              </a:buClr>
              <a:buFont typeface="Wingdings" panose="05000000000000000000" pitchFamily="2" charset="2"/>
              <a:buChar char="§"/>
              <a:defRPr>
                <a:solidFill>
                  <a:schemeClr val="tx1"/>
                </a:solidFill>
              </a:defRPr>
            </a:lvl5pPr>
          </a:lstStyle>
          <a:p>
            <a:pPr lvl="0"/>
            <a:r>
              <a:rPr lang="en-US" dirty="0"/>
              <a:t>Click to edit Master text styles</a:t>
            </a:r>
          </a:p>
          <a:p>
            <a:pPr lvl="1"/>
            <a:r>
              <a:rPr lang="en-US" dirty="0"/>
              <a:t>Second level</a:t>
            </a:r>
          </a:p>
          <a:p>
            <a:pPr lvl="2"/>
            <a:r>
              <a:rPr lang="en-US" dirty="0"/>
              <a:t>Third level</a:t>
            </a:r>
          </a:p>
        </p:txBody>
      </p:sp>
      <p:sp>
        <p:nvSpPr>
          <p:cNvPr id="5" name="Text Placeholder 4"/>
          <p:cNvSpPr>
            <a:spLocks noGrp="1"/>
          </p:cNvSpPr>
          <p:nvPr>
            <p:ph type="body" sz="quarter" idx="10"/>
          </p:nvPr>
        </p:nvSpPr>
        <p:spPr>
          <a:xfrm>
            <a:off x="498348" y="1259533"/>
            <a:ext cx="9976104" cy="525463"/>
          </a:xfrm>
        </p:spPr>
        <p:txBody>
          <a:bodyPr/>
          <a:lstStyle>
            <a:lvl1pPr marL="0" indent="0" algn="ctr">
              <a:buFontTx/>
              <a:buNone/>
              <a:defRPr sz="2400" b="0">
                <a:solidFill>
                  <a:schemeClr val="tx2"/>
                </a:solidFill>
                <a:latin typeface="Trebuchet MS" panose="020B0603020202020204" pitchFamily="34" charset="0"/>
              </a:defRPr>
            </a:lvl1pPr>
            <a:lvl2pPr marL="571500" indent="0" algn="ctr">
              <a:buFontTx/>
              <a:buNone/>
              <a:defRPr sz="2800">
                <a:solidFill>
                  <a:schemeClr val="tx2"/>
                </a:solidFill>
                <a:latin typeface="Trebuchet MS" panose="020B0603020202020204" pitchFamily="34" charset="0"/>
              </a:defRPr>
            </a:lvl2pPr>
            <a:lvl3pPr marL="1089025" indent="0" algn="ctr">
              <a:buFontTx/>
              <a:buNone/>
              <a:defRPr sz="2800">
                <a:solidFill>
                  <a:schemeClr val="tx2"/>
                </a:solidFill>
                <a:latin typeface="Trebuchet MS" panose="020B0603020202020204" pitchFamily="34" charset="0"/>
              </a:defRPr>
            </a:lvl3pPr>
            <a:lvl4pPr marL="1546225" indent="0" algn="ctr">
              <a:buFontTx/>
              <a:buNone/>
              <a:defRPr sz="2800">
                <a:solidFill>
                  <a:schemeClr val="tx2"/>
                </a:solidFill>
                <a:latin typeface="Trebuchet MS" panose="020B0603020202020204" pitchFamily="34" charset="0"/>
              </a:defRPr>
            </a:lvl4pPr>
            <a:lvl5pPr marL="1889125" indent="0" algn="ctr">
              <a:buFontTx/>
              <a:buNone/>
              <a:defRPr sz="2800">
                <a:solidFill>
                  <a:schemeClr val="tx2"/>
                </a:solidFill>
                <a:latin typeface="Trebuchet MS" panose="020B0603020202020204" pitchFamily="34" charset="0"/>
              </a:defRPr>
            </a:lvl5pPr>
          </a:lstStyle>
          <a:p>
            <a:pPr lvl="0"/>
            <a:r>
              <a:rPr lang="en-US" dirty="0"/>
              <a:t>Click to edit Master text styles</a:t>
            </a:r>
          </a:p>
        </p:txBody>
      </p:sp>
    </p:spTree>
    <p:extLst>
      <p:ext uri="{BB962C8B-B14F-4D97-AF65-F5344CB8AC3E}">
        <p14:creationId xmlns:p14="http://schemas.microsoft.com/office/powerpoint/2010/main" val="22937016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NFIDENTIAL">
    <p:spTree>
      <p:nvGrpSpPr>
        <p:cNvPr id="1" name=""/>
        <p:cNvGrpSpPr/>
        <p:nvPr/>
      </p:nvGrpSpPr>
      <p:grpSpPr>
        <a:xfrm>
          <a:off x="0" y="0"/>
          <a:ext cx="0" cy="0"/>
          <a:chOff x="0" y="0"/>
          <a:chExt cx="0" cy="0"/>
        </a:xfrm>
      </p:grpSpPr>
      <p:sp>
        <p:nvSpPr>
          <p:cNvPr id="2" name="Title 1"/>
          <p:cNvSpPr>
            <a:spLocks noGrp="1"/>
          </p:cNvSpPr>
          <p:nvPr>
            <p:ph type="title"/>
          </p:nvPr>
        </p:nvSpPr>
        <p:spPr>
          <a:xfrm>
            <a:off x="498348" y="737426"/>
            <a:ext cx="9976104" cy="590931"/>
          </a:xfrm>
        </p:spPr>
        <p:txBody>
          <a:bodyPr/>
          <a:lstStyle>
            <a:lvl1pPr algn="ctr">
              <a:defRPr>
                <a:solidFill>
                  <a:schemeClr val="bg1"/>
                </a:solidFill>
              </a:defRPr>
            </a:lvl1pPr>
          </a:lstStyle>
          <a:p>
            <a:r>
              <a:rPr lang="en-US" dirty="0"/>
              <a:t>Click to edit Master title style</a:t>
            </a:r>
          </a:p>
        </p:txBody>
      </p:sp>
      <p:sp>
        <p:nvSpPr>
          <p:cNvPr id="3" name="Content Placeholder 2"/>
          <p:cNvSpPr>
            <a:spLocks noGrp="1"/>
          </p:cNvSpPr>
          <p:nvPr>
            <p:ph idx="1"/>
          </p:nvPr>
        </p:nvSpPr>
        <p:spPr>
          <a:xfrm>
            <a:off x="516750" y="2103035"/>
            <a:ext cx="9948672" cy="3718925"/>
          </a:xfrm>
        </p:spPr>
        <p:txBody>
          <a:bodyPr/>
          <a:lstStyle>
            <a:lvl1pPr marL="0" indent="0">
              <a:buClr>
                <a:schemeClr val="bg2"/>
              </a:buClr>
              <a:buSzPct val="100000"/>
              <a:buFontTx/>
              <a:buNone/>
              <a:defRPr sz="1800">
                <a:solidFill>
                  <a:schemeClr val="bg1"/>
                </a:solidFill>
              </a:defRPr>
            </a:lvl1pPr>
            <a:lvl2pPr marL="571500" indent="0">
              <a:buClr>
                <a:schemeClr val="bg2"/>
              </a:buClr>
              <a:buSzPct val="100000"/>
              <a:buFontTx/>
              <a:buNone/>
              <a:defRPr sz="1600">
                <a:solidFill>
                  <a:schemeClr val="bg1"/>
                </a:solidFill>
              </a:defRPr>
            </a:lvl2pPr>
            <a:lvl3pPr marL="1089025" indent="0">
              <a:buClr>
                <a:schemeClr val="bg2"/>
              </a:buClr>
              <a:buSzPct val="100000"/>
              <a:buFontTx/>
              <a:buNone/>
              <a:defRPr sz="1400">
                <a:solidFill>
                  <a:schemeClr val="bg1"/>
                </a:solidFill>
              </a:defRPr>
            </a:lvl3pPr>
            <a:lvl4pPr marL="1774825" indent="-228600">
              <a:buClr>
                <a:schemeClr val="bg2"/>
              </a:buClr>
              <a:buFont typeface="Wingdings" panose="05000000000000000000" pitchFamily="2" charset="2"/>
              <a:buChar char="§"/>
              <a:defRPr sz="1800">
                <a:solidFill>
                  <a:schemeClr val="tx1"/>
                </a:solidFill>
              </a:defRPr>
            </a:lvl4pPr>
            <a:lvl5pPr marL="2117725" indent="-228600">
              <a:buClr>
                <a:schemeClr val="bg2"/>
              </a:buClr>
              <a:buFont typeface="Wingdings" panose="05000000000000000000" pitchFamily="2" charset="2"/>
              <a:buChar char="§"/>
              <a:defRPr>
                <a:solidFill>
                  <a:schemeClr val="tx1"/>
                </a:solidFill>
              </a:defRPr>
            </a:lvl5pPr>
          </a:lstStyle>
          <a:p>
            <a:pPr lvl="0"/>
            <a:r>
              <a:rPr lang="en-US" dirty="0"/>
              <a:t>Click to edit Master text styles</a:t>
            </a:r>
          </a:p>
          <a:p>
            <a:pPr lvl="1"/>
            <a:r>
              <a:rPr lang="en-US" dirty="0"/>
              <a:t>Second level</a:t>
            </a:r>
          </a:p>
          <a:p>
            <a:pPr lvl="2"/>
            <a:r>
              <a:rPr lang="en-US" dirty="0"/>
              <a:t>Third level</a:t>
            </a:r>
          </a:p>
        </p:txBody>
      </p:sp>
      <p:sp>
        <p:nvSpPr>
          <p:cNvPr id="5" name="Text Placeholder 4"/>
          <p:cNvSpPr>
            <a:spLocks noGrp="1"/>
          </p:cNvSpPr>
          <p:nvPr>
            <p:ph type="body" sz="quarter" idx="10"/>
          </p:nvPr>
        </p:nvSpPr>
        <p:spPr>
          <a:xfrm>
            <a:off x="498348" y="1259533"/>
            <a:ext cx="9976104" cy="525463"/>
          </a:xfrm>
        </p:spPr>
        <p:txBody>
          <a:bodyPr/>
          <a:lstStyle>
            <a:lvl1pPr marL="0" indent="0" algn="ctr">
              <a:buFontTx/>
              <a:buNone/>
              <a:defRPr sz="2400" b="0">
                <a:solidFill>
                  <a:schemeClr val="tx2"/>
                </a:solidFill>
                <a:latin typeface="Trebuchet MS" panose="020B0603020202020204" pitchFamily="34" charset="0"/>
              </a:defRPr>
            </a:lvl1pPr>
            <a:lvl2pPr marL="571500" indent="0" algn="ctr">
              <a:buFontTx/>
              <a:buNone/>
              <a:defRPr sz="2800">
                <a:solidFill>
                  <a:schemeClr val="tx2"/>
                </a:solidFill>
                <a:latin typeface="Trebuchet MS" panose="020B0603020202020204" pitchFamily="34" charset="0"/>
              </a:defRPr>
            </a:lvl2pPr>
            <a:lvl3pPr marL="1089025" indent="0" algn="ctr">
              <a:buFontTx/>
              <a:buNone/>
              <a:defRPr sz="2800">
                <a:solidFill>
                  <a:schemeClr val="tx2"/>
                </a:solidFill>
                <a:latin typeface="Trebuchet MS" panose="020B0603020202020204" pitchFamily="34" charset="0"/>
              </a:defRPr>
            </a:lvl3pPr>
            <a:lvl4pPr marL="1546225" indent="0" algn="ctr">
              <a:buFontTx/>
              <a:buNone/>
              <a:defRPr sz="2800">
                <a:solidFill>
                  <a:schemeClr val="tx2"/>
                </a:solidFill>
                <a:latin typeface="Trebuchet MS" panose="020B0603020202020204" pitchFamily="34" charset="0"/>
              </a:defRPr>
            </a:lvl4pPr>
            <a:lvl5pPr marL="1889125" indent="0" algn="ctr">
              <a:buFontTx/>
              <a:buNone/>
              <a:defRPr sz="2800">
                <a:solidFill>
                  <a:schemeClr val="tx2"/>
                </a:solidFill>
                <a:latin typeface="Trebuchet MS" panose="020B0603020202020204" pitchFamily="34" charset="0"/>
              </a:defRPr>
            </a:lvl5pPr>
          </a:lstStyle>
          <a:p>
            <a:pPr lvl="0"/>
            <a:r>
              <a:rPr lang="en-US" dirty="0"/>
              <a:t>Click to edit Master text styles</a:t>
            </a:r>
          </a:p>
        </p:txBody>
      </p:sp>
      <p:sp>
        <p:nvSpPr>
          <p:cNvPr id="7" name="Rectangle 6"/>
          <p:cNvSpPr/>
          <p:nvPr userDrawn="1"/>
        </p:nvSpPr>
        <p:spPr>
          <a:xfrm>
            <a:off x="168283" y="5775855"/>
            <a:ext cx="2762866" cy="248142"/>
          </a:xfrm>
          <a:prstGeom prst="rect">
            <a:avLst/>
          </a:prstGeom>
          <a:noFill/>
          <a:ln w="25400" cap="flat" cmpd="sng" algn="ctr">
            <a:noFill/>
            <a:prstDash val="solid"/>
          </a:ln>
          <a:effectLst/>
        </p:spPr>
        <p:txBody>
          <a:bodyPr rtlCol="0" anchor="b"/>
          <a:lstStyle/>
          <a:p>
            <a:pPr marL="0" marR="0" lvl="0" indent="0" algn="l" defTabSz="457200" eaLnBrk="1" fontAlgn="auto" latinLnBrk="0" hangingPunct="1">
              <a:lnSpc>
                <a:spcPct val="90000"/>
              </a:lnSpc>
              <a:spcBef>
                <a:spcPts val="0"/>
              </a:spcBef>
              <a:spcAft>
                <a:spcPts val="0"/>
              </a:spcAft>
              <a:buClrTx/>
              <a:buSzTx/>
              <a:buFontTx/>
              <a:buNone/>
              <a:tabLst/>
              <a:defRPr/>
            </a:pPr>
            <a:r>
              <a:rPr lang="en-US" sz="700" b="1" i="0" kern="0" dirty="0">
                <a:solidFill>
                  <a:schemeClr val="bg1"/>
                </a:solidFill>
                <a:latin typeface="Trebuchet MS"/>
              </a:rPr>
              <a:t>NVIDIA CONFIDENTIAL. DO NOT DISTRIBUTE.</a:t>
            </a:r>
          </a:p>
        </p:txBody>
      </p:sp>
    </p:spTree>
    <p:extLst>
      <p:ext uri="{BB962C8B-B14F-4D97-AF65-F5344CB8AC3E}">
        <p14:creationId xmlns:p14="http://schemas.microsoft.com/office/powerpoint/2010/main" val="42237654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Subtitle, Content - NO LOGO &amp; PAGE NUMBER">
    <p:spTree>
      <p:nvGrpSpPr>
        <p:cNvPr id="1" name=""/>
        <p:cNvGrpSpPr/>
        <p:nvPr/>
      </p:nvGrpSpPr>
      <p:grpSpPr>
        <a:xfrm>
          <a:off x="0" y="0"/>
          <a:ext cx="0" cy="0"/>
          <a:chOff x="0" y="0"/>
          <a:chExt cx="0" cy="0"/>
        </a:xfrm>
      </p:grpSpPr>
      <p:sp>
        <p:nvSpPr>
          <p:cNvPr id="2" name="Title 1"/>
          <p:cNvSpPr>
            <a:spLocks noGrp="1"/>
          </p:cNvSpPr>
          <p:nvPr>
            <p:ph type="title"/>
          </p:nvPr>
        </p:nvSpPr>
        <p:spPr>
          <a:xfrm>
            <a:off x="498348" y="737426"/>
            <a:ext cx="9976104" cy="590931"/>
          </a:xfrm>
        </p:spPr>
        <p:txBody>
          <a:bodyPr/>
          <a:lstStyle>
            <a:lvl1pPr algn="ctr">
              <a:defRPr>
                <a:solidFill>
                  <a:schemeClr val="bg1"/>
                </a:solidFill>
              </a:defRPr>
            </a:lvl1pPr>
          </a:lstStyle>
          <a:p>
            <a:r>
              <a:rPr lang="en-US" dirty="0"/>
              <a:t>Click to edit Master title style</a:t>
            </a:r>
          </a:p>
        </p:txBody>
      </p:sp>
      <p:sp>
        <p:nvSpPr>
          <p:cNvPr id="5" name="Text Placeholder 4"/>
          <p:cNvSpPr>
            <a:spLocks noGrp="1"/>
          </p:cNvSpPr>
          <p:nvPr>
            <p:ph type="body" sz="quarter" idx="10"/>
          </p:nvPr>
        </p:nvSpPr>
        <p:spPr>
          <a:xfrm>
            <a:off x="498348" y="1259533"/>
            <a:ext cx="9976104" cy="525463"/>
          </a:xfrm>
        </p:spPr>
        <p:txBody>
          <a:bodyPr/>
          <a:lstStyle>
            <a:lvl1pPr marL="0" indent="0" algn="ctr">
              <a:buFontTx/>
              <a:buNone/>
              <a:defRPr sz="2400" b="0">
                <a:solidFill>
                  <a:schemeClr val="tx2"/>
                </a:solidFill>
                <a:latin typeface="Trebuchet MS" panose="020B0603020202020204" pitchFamily="34" charset="0"/>
              </a:defRPr>
            </a:lvl1pPr>
            <a:lvl2pPr marL="571500" indent="0" algn="ctr">
              <a:buFontTx/>
              <a:buNone/>
              <a:defRPr sz="2800">
                <a:solidFill>
                  <a:schemeClr val="tx2"/>
                </a:solidFill>
                <a:latin typeface="Trebuchet MS" panose="020B0603020202020204" pitchFamily="34" charset="0"/>
              </a:defRPr>
            </a:lvl2pPr>
            <a:lvl3pPr marL="1089025" indent="0" algn="ctr">
              <a:buFontTx/>
              <a:buNone/>
              <a:defRPr sz="2800">
                <a:solidFill>
                  <a:schemeClr val="tx2"/>
                </a:solidFill>
                <a:latin typeface="Trebuchet MS" panose="020B0603020202020204" pitchFamily="34" charset="0"/>
              </a:defRPr>
            </a:lvl3pPr>
            <a:lvl4pPr marL="1546225" indent="0" algn="ctr">
              <a:buFontTx/>
              <a:buNone/>
              <a:defRPr sz="2800">
                <a:solidFill>
                  <a:schemeClr val="tx2"/>
                </a:solidFill>
                <a:latin typeface="Trebuchet MS" panose="020B0603020202020204" pitchFamily="34" charset="0"/>
              </a:defRPr>
            </a:lvl4pPr>
            <a:lvl5pPr marL="1889125" indent="0" algn="ctr">
              <a:buFontTx/>
              <a:buNone/>
              <a:defRPr sz="2800">
                <a:solidFill>
                  <a:schemeClr val="tx2"/>
                </a:solidFill>
                <a:latin typeface="Trebuchet MS" panose="020B0603020202020204" pitchFamily="34" charset="0"/>
              </a:defRPr>
            </a:lvl5pPr>
          </a:lstStyle>
          <a:p>
            <a:pPr lvl="0"/>
            <a:r>
              <a:rPr lang="en-US" dirty="0"/>
              <a:t>Click to edit Master text styles</a:t>
            </a:r>
          </a:p>
        </p:txBody>
      </p:sp>
      <p:sp>
        <p:nvSpPr>
          <p:cNvPr id="4" name="Rectangle 3">
            <a:extLst>
              <a:ext uri="{FF2B5EF4-FFF2-40B4-BE49-F238E27FC236}">
                <a16:creationId xmlns:a16="http://schemas.microsoft.com/office/drawing/2014/main" id="{018D8CF8-E6F1-4C71-A0F0-EB56510727F2}"/>
              </a:ext>
            </a:extLst>
          </p:cNvPr>
          <p:cNvSpPr/>
          <p:nvPr userDrawn="1"/>
        </p:nvSpPr>
        <p:spPr>
          <a:xfrm>
            <a:off x="9809100" y="5689770"/>
            <a:ext cx="1104707" cy="34232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512064" y="2103035"/>
            <a:ext cx="9948672" cy="3693758"/>
          </a:xfrm>
        </p:spPr>
        <p:txBody>
          <a:bodyPr/>
          <a:lstStyle>
            <a:lvl1pPr marL="0" indent="0">
              <a:buClr>
                <a:schemeClr val="bg2"/>
              </a:buClr>
              <a:buSzPct val="100000"/>
              <a:buFontTx/>
              <a:buNone/>
              <a:defRPr sz="1800">
                <a:solidFill>
                  <a:schemeClr val="bg1"/>
                </a:solidFill>
              </a:defRPr>
            </a:lvl1pPr>
            <a:lvl2pPr marL="571500" indent="0">
              <a:buClr>
                <a:schemeClr val="bg2"/>
              </a:buClr>
              <a:buSzPct val="100000"/>
              <a:buFontTx/>
              <a:buNone/>
              <a:defRPr sz="1600">
                <a:solidFill>
                  <a:schemeClr val="bg1"/>
                </a:solidFill>
              </a:defRPr>
            </a:lvl2pPr>
            <a:lvl3pPr marL="1089025" indent="0">
              <a:buClr>
                <a:schemeClr val="bg2"/>
              </a:buClr>
              <a:buSzPct val="100000"/>
              <a:buFontTx/>
              <a:buNone/>
              <a:defRPr sz="1600">
                <a:solidFill>
                  <a:schemeClr val="bg1"/>
                </a:solidFill>
              </a:defRPr>
            </a:lvl3pPr>
            <a:lvl4pPr marL="1774825" indent="-228600">
              <a:buClr>
                <a:schemeClr val="bg2"/>
              </a:buClr>
              <a:buFont typeface="Wingdings" panose="05000000000000000000" pitchFamily="2" charset="2"/>
              <a:buChar char="§"/>
              <a:defRPr sz="1800">
                <a:solidFill>
                  <a:schemeClr val="tx1"/>
                </a:solidFill>
              </a:defRPr>
            </a:lvl4pPr>
            <a:lvl5pPr marL="2117725" indent="-228600">
              <a:buClr>
                <a:schemeClr val="bg2"/>
              </a:buClr>
              <a:buFont typeface="Wingdings" panose="05000000000000000000" pitchFamily="2" charset="2"/>
              <a:buChar char="§"/>
              <a:defRPr>
                <a:solidFill>
                  <a:schemeClr val="tx1"/>
                </a:solidFill>
              </a:defRPr>
            </a:lvl5p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23162352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ntent with Photograph">
    <p:spTree>
      <p:nvGrpSpPr>
        <p:cNvPr id="1" name=""/>
        <p:cNvGrpSpPr/>
        <p:nvPr/>
      </p:nvGrpSpPr>
      <p:grpSpPr>
        <a:xfrm>
          <a:off x="0" y="0"/>
          <a:ext cx="0" cy="0"/>
          <a:chOff x="0" y="0"/>
          <a:chExt cx="0" cy="0"/>
        </a:xfrm>
      </p:grpSpPr>
      <p:sp>
        <p:nvSpPr>
          <p:cNvPr id="2" name="Title 1"/>
          <p:cNvSpPr>
            <a:spLocks noGrp="1"/>
          </p:cNvSpPr>
          <p:nvPr>
            <p:ph type="title"/>
          </p:nvPr>
        </p:nvSpPr>
        <p:spPr>
          <a:xfrm>
            <a:off x="519232" y="1798590"/>
            <a:ext cx="4204402" cy="618631"/>
          </a:xfrm>
        </p:spPr>
        <p:txBody>
          <a:bodyPr/>
          <a:lstStyle>
            <a:lvl1pPr algn="l">
              <a:defRPr sz="3200">
                <a:solidFill>
                  <a:schemeClr val="bg1"/>
                </a:solidFill>
              </a:defRPr>
            </a:lvl1pPr>
          </a:lstStyle>
          <a:p>
            <a:r>
              <a:rPr lang="en-US" dirty="0"/>
              <a:t>Click to edit Master title style</a:t>
            </a:r>
          </a:p>
        </p:txBody>
      </p:sp>
      <p:sp>
        <p:nvSpPr>
          <p:cNvPr id="3" name="Content Placeholder 2"/>
          <p:cNvSpPr>
            <a:spLocks noGrp="1"/>
          </p:cNvSpPr>
          <p:nvPr>
            <p:ph idx="1"/>
          </p:nvPr>
        </p:nvSpPr>
        <p:spPr>
          <a:xfrm>
            <a:off x="519231" y="3071579"/>
            <a:ext cx="4192841" cy="2517089"/>
          </a:xfrm>
        </p:spPr>
        <p:txBody>
          <a:bodyPr/>
          <a:lstStyle>
            <a:lvl1pPr marL="0" indent="0">
              <a:spcBef>
                <a:spcPts val="500"/>
              </a:spcBef>
              <a:spcAft>
                <a:spcPts val="500"/>
              </a:spcAft>
              <a:buClr>
                <a:schemeClr val="bg2"/>
              </a:buClr>
              <a:buSzPct val="100000"/>
              <a:buFontTx/>
              <a:buNone/>
              <a:defRPr sz="1600">
                <a:solidFill>
                  <a:schemeClr val="bg1"/>
                </a:solidFill>
              </a:defRPr>
            </a:lvl1pPr>
            <a:lvl2pPr marL="571500" indent="0">
              <a:spcBef>
                <a:spcPts val="500"/>
              </a:spcBef>
              <a:spcAft>
                <a:spcPts val="500"/>
              </a:spcAft>
              <a:buClr>
                <a:schemeClr val="bg2"/>
              </a:buClr>
              <a:buSzPct val="100000"/>
              <a:buFontTx/>
              <a:buNone/>
              <a:defRPr sz="1400">
                <a:solidFill>
                  <a:schemeClr val="bg1"/>
                </a:solidFill>
              </a:defRPr>
            </a:lvl2pPr>
            <a:lvl3pPr marL="1089025" indent="0">
              <a:spcBef>
                <a:spcPts val="500"/>
              </a:spcBef>
              <a:spcAft>
                <a:spcPts val="500"/>
              </a:spcAft>
              <a:buClr>
                <a:schemeClr val="bg2"/>
              </a:buClr>
              <a:buSzPct val="100000"/>
              <a:buFontTx/>
              <a:buNone/>
              <a:defRPr sz="1400">
                <a:solidFill>
                  <a:schemeClr val="bg1"/>
                </a:solidFill>
              </a:defRPr>
            </a:lvl3pPr>
            <a:lvl4pPr marL="1774825" indent="-228600">
              <a:buClr>
                <a:schemeClr val="bg2"/>
              </a:buClr>
              <a:buFont typeface="Wingdings" panose="05000000000000000000" pitchFamily="2" charset="2"/>
              <a:buChar char="§"/>
              <a:defRPr sz="1800">
                <a:solidFill>
                  <a:schemeClr val="tx1"/>
                </a:solidFill>
              </a:defRPr>
            </a:lvl4pPr>
            <a:lvl5pPr marL="2117725" indent="-228600">
              <a:buClr>
                <a:schemeClr val="bg2"/>
              </a:buClr>
              <a:buFont typeface="Wingdings" panose="05000000000000000000" pitchFamily="2" charset="2"/>
              <a:buChar char="§"/>
              <a:defRPr>
                <a:solidFill>
                  <a:schemeClr val="tx1"/>
                </a:solidFill>
              </a:defRPr>
            </a:lvl5pPr>
          </a:lstStyle>
          <a:p>
            <a:pPr lvl="0"/>
            <a:r>
              <a:rPr lang="en-US" dirty="0"/>
              <a:t>Click to edit Master text styles</a:t>
            </a:r>
          </a:p>
          <a:p>
            <a:pPr lvl="1"/>
            <a:r>
              <a:rPr lang="en-US" dirty="0"/>
              <a:t>Second level</a:t>
            </a:r>
          </a:p>
          <a:p>
            <a:pPr lvl="2"/>
            <a:r>
              <a:rPr lang="en-US" dirty="0"/>
              <a:t>Third level</a:t>
            </a:r>
          </a:p>
        </p:txBody>
      </p:sp>
      <p:sp>
        <p:nvSpPr>
          <p:cNvPr id="5" name="Text Placeholder 4"/>
          <p:cNvSpPr>
            <a:spLocks noGrp="1"/>
          </p:cNvSpPr>
          <p:nvPr>
            <p:ph type="body" sz="quarter" idx="10"/>
          </p:nvPr>
        </p:nvSpPr>
        <p:spPr>
          <a:xfrm>
            <a:off x="519232" y="2348397"/>
            <a:ext cx="4204402" cy="525463"/>
          </a:xfrm>
        </p:spPr>
        <p:txBody>
          <a:bodyPr/>
          <a:lstStyle>
            <a:lvl1pPr marL="0" indent="0" algn="l">
              <a:buFontTx/>
              <a:buNone/>
              <a:defRPr sz="2000" b="0">
                <a:solidFill>
                  <a:schemeClr val="tx2"/>
                </a:solidFill>
                <a:latin typeface="Trebuchet MS" panose="020B0603020202020204" pitchFamily="34" charset="0"/>
              </a:defRPr>
            </a:lvl1pPr>
            <a:lvl2pPr marL="571500" indent="0" algn="ctr">
              <a:buFontTx/>
              <a:buNone/>
              <a:defRPr sz="2800">
                <a:solidFill>
                  <a:schemeClr val="tx2"/>
                </a:solidFill>
                <a:latin typeface="Trebuchet MS" panose="020B0603020202020204" pitchFamily="34" charset="0"/>
              </a:defRPr>
            </a:lvl2pPr>
            <a:lvl3pPr marL="1089025" indent="0" algn="ctr">
              <a:buFontTx/>
              <a:buNone/>
              <a:defRPr sz="2800">
                <a:solidFill>
                  <a:schemeClr val="tx2"/>
                </a:solidFill>
                <a:latin typeface="Trebuchet MS" panose="020B0603020202020204" pitchFamily="34" charset="0"/>
              </a:defRPr>
            </a:lvl3pPr>
            <a:lvl4pPr marL="1546225" indent="0" algn="ctr">
              <a:buFontTx/>
              <a:buNone/>
              <a:defRPr sz="2800">
                <a:solidFill>
                  <a:schemeClr val="tx2"/>
                </a:solidFill>
                <a:latin typeface="Trebuchet MS" panose="020B0603020202020204" pitchFamily="34" charset="0"/>
              </a:defRPr>
            </a:lvl4pPr>
            <a:lvl5pPr marL="1889125" indent="0" algn="ctr">
              <a:buFontTx/>
              <a:buNone/>
              <a:defRPr sz="2800">
                <a:solidFill>
                  <a:schemeClr val="tx2"/>
                </a:solidFill>
                <a:latin typeface="Trebuchet MS" panose="020B0603020202020204" pitchFamily="34" charset="0"/>
              </a:defRPr>
            </a:lvl5pPr>
          </a:lstStyle>
          <a:p>
            <a:pPr lvl="0"/>
            <a:r>
              <a:rPr lang="en-US" dirty="0"/>
              <a:t>Click to edit Master text styles</a:t>
            </a:r>
          </a:p>
        </p:txBody>
      </p:sp>
      <p:sp>
        <p:nvSpPr>
          <p:cNvPr id="4" name="Rectangle 3">
            <a:extLst>
              <a:ext uri="{FF2B5EF4-FFF2-40B4-BE49-F238E27FC236}">
                <a16:creationId xmlns:a16="http://schemas.microsoft.com/office/drawing/2014/main" id="{3208F0BB-1BE0-4D37-802F-86688BB7AF78}"/>
              </a:ext>
            </a:extLst>
          </p:cNvPr>
          <p:cNvSpPr/>
          <p:nvPr userDrawn="1"/>
        </p:nvSpPr>
        <p:spPr>
          <a:xfrm>
            <a:off x="9636012" y="5699915"/>
            <a:ext cx="1336788" cy="47228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315371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97248F02-9AF6-4988-AD7F-E5038727CECF}"/>
              </a:ext>
            </a:extLst>
          </p:cNvPr>
          <p:cNvSpPr/>
          <p:nvPr userDrawn="1"/>
        </p:nvSpPr>
        <p:spPr>
          <a:xfrm>
            <a:off x="0" y="-1"/>
            <a:ext cx="3583949" cy="6172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3FFD7E67-D4DA-4279-91E8-6C3A4576F84E}"/>
              </a:ext>
            </a:extLst>
          </p:cNvPr>
          <p:cNvPicPr>
            <a:picLocks noChangeAspect="1"/>
          </p:cNvPicPr>
          <p:nvPr userDrawn="1"/>
        </p:nvPicPr>
        <p:blipFill rotWithShape="1">
          <a:blip r:embed="rId2"/>
          <a:srcRect r="67338"/>
          <a:stretch/>
        </p:blipFill>
        <p:spPr>
          <a:xfrm>
            <a:off x="0" y="0"/>
            <a:ext cx="3583949" cy="6172200"/>
          </a:xfrm>
          <a:prstGeom prst="rect">
            <a:avLst/>
          </a:prstGeom>
        </p:spPr>
      </p:pic>
      <p:sp>
        <p:nvSpPr>
          <p:cNvPr id="13" name="Rectangle 12">
            <a:extLst>
              <a:ext uri="{FF2B5EF4-FFF2-40B4-BE49-F238E27FC236}">
                <a16:creationId xmlns:a16="http://schemas.microsoft.com/office/drawing/2014/main" id="{1A4FF350-1538-46D4-A069-749DBD3BB8F4}"/>
              </a:ext>
            </a:extLst>
          </p:cNvPr>
          <p:cNvSpPr/>
          <p:nvPr userDrawn="1"/>
        </p:nvSpPr>
        <p:spPr>
          <a:xfrm>
            <a:off x="0" y="0"/>
            <a:ext cx="3583949" cy="6172200"/>
          </a:xfrm>
          <a:prstGeom prst="rect">
            <a:avLst/>
          </a:pr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41881" y="2381806"/>
            <a:ext cx="2700194" cy="1408589"/>
          </a:xfrm>
        </p:spPr>
        <p:txBody>
          <a:bodyPr anchor="ctr"/>
          <a:lstStyle>
            <a:lvl1pPr algn="ctr">
              <a:defRPr sz="3600">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38724119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CC9D3D8-33FC-4EE7-AE65-7535FEAB06AA}"/>
              </a:ext>
            </a:extLst>
          </p:cNvPr>
          <p:cNvSpPr/>
          <p:nvPr userDrawn="1"/>
        </p:nvSpPr>
        <p:spPr>
          <a:xfrm>
            <a:off x="0" y="0"/>
            <a:ext cx="10972800" cy="61722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98348" y="737426"/>
            <a:ext cx="9976104" cy="590931"/>
          </a:xfrm>
        </p:spPr>
        <p:txBody>
          <a:bodyPr/>
          <a:lstStyle>
            <a:lvl1pPr algn="ctr">
              <a:defRPr>
                <a:solidFill>
                  <a:schemeClr val="bg1"/>
                </a:solidFill>
              </a:defRPr>
            </a:lvl1pPr>
          </a:lstStyle>
          <a:p>
            <a:r>
              <a:rPr lang="en-US" dirty="0"/>
              <a:t>Click to edit Master title style</a:t>
            </a:r>
          </a:p>
        </p:txBody>
      </p:sp>
    </p:spTree>
    <p:extLst>
      <p:ext uri="{BB962C8B-B14F-4D97-AF65-F5344CB8AC3E}">
        <p14:creationId xmlns:p14="http://schemas.microsoft.com/office/powerpoint/2010/main" val="8372287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melin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04D6F9D2-9DA4-4A8E-865E-FD0D3AA4B1C4}"/>
              </a:ext>
            </a:extLst>
          </p:cNvPr>
          <p:cNvSpPr/>
          <p:nvPr userDrawn="1"/>
        </p:nvSpPr>
        <p:spPr>
          <a:xfrm>
            <a:off x="0" y="0"/>
            <a:ext cx="10972800" cy="6172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2BAB5CD8-8200-472A-A765-CBE2ACCE6ECE}"/>
              </a:ext>
            </a:extLst>
          </p:cNvPr>
          <p:cNvPicPr>
            <a:picLocks noChangeAspect="1"/>
          </p:cNvPicPr>
          <p:nvPr userDrawn="1"/>
        </p:nvPicPr>
        <p:blipFill>
          <a:blip r:embed="rId2"/>
          <a:stretch>
            <a:fillRect/>
          </a:stretch>
        </p:blipFill>
        <p:spPr>
          <a:xfrm>
            <a:off x="0" y="0"/>
            <a:ext cx="10972800" cy="6172200"/>
          </a:xfrm>
          <a:prstGeom prst="rect">
            <a:avLst/>
          </a:prstGeom>
        </p:spPr>
      </p:pic>
      <p:sp>
        <p:nvSpPr>
          <p:cNvPr id="8" name="Rectangle 7">
            <a:extLst>
              <a:ext uri="{FF2B5EF4-FFF2-40B4-BE49-F238E27FC236}">
                <a16:creationId xmlns:a16="http://schemas.microsoft.com/office/drawing/2014/main" id="{E89CC569-B8CF-4294-AB88-83138C399EDB}"/>
              </a:ext>
            </a:extLst>
          </p:cNvPr>
          <p:cNvSpPr/>
          <p:nvPr userDrawn="1"/>
        </p:nvSpPr>
        <p:spPr>
          <a:xfrm>
            <a:off x="0" y="0"/>
            <a:ext cx="10972800" cy="6172200"/>
          </a:xfrm>
          <a:prstGeom prst="rect">
            <a:avLst/>
          </a:pr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98348" y="737426"/>
            <a:ext cx="9976104" cy="590931"/>
          </a:xfrm>
        </p:spPr>
        <p:txBody>
          <a:bodyPr/>
          <a:lstStyle>
            <a:lvl1pPr algn="ctr">
              <a:defRPr>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4340681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ransition / Segu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7E4B3FCC-857C-4BB0-AC02-602B94335374}"/>
              </a:ext>
            </a:extLst>
          </p:cNvPr>
          <p:cNvSpPr/>
          <p:nvPr userDrawn="1"/>
        </p:nvSpPr>
        <p:spPr>
          <a:xfrm>
            <a:off x="0" y="0"/>
            <a:ext cx="10972800" cy="6172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8E65497F-04FC-4DB1-B2FD-3F9FF4E03EA0}"/>
              </a:ext>
            </a:extLst>
          </p:cNvPr>
          <p:cNvPicPr>
            <a:picLocks noChangeAspect="1"/>
          </p:cNvPicPr>
          <p:nvPr userDrawn="1"/>
        </p:nvPicPr>
        <p:blipFill rotWithShape="1">
          <a:blip r:embed="rId2"/>
          <a:srcRect l="5607"/>
          <a:stretch/>
        </p:blipFill>
        <p:spPr>
          <a:xfrm>
            <a:off x="0" y="0"/>
            <a:ext cx="10317378" cy="6172200"/>
          </a:xfrm>
          <a:prstGeom prst="rect">
            <a:avLst/>
          </a:prstGeom>
        </p:spPr>
      </p:pic>
      <p:sp>
        <p:nvSpPr>
          <p:cNvPr id="8" name="Rectangle 7">
            <a:extLst>
              <a:ext uri="{FF2B5EF4-FFF2-40B4-BE49-F238E27FC236}">
                <a16:creationId xmlns:a16="http://schemas.microsoft.com/office/drawing/2014/main" id="{3A5F3D02-4C9F-4008-B7D4-F5373C5B5548}"/>
              </a:ext>
            </a:extLst>
          </p:cNvPr>
          <p:cNvSpPr/>
          <p:nvPr userDrawn="1"/>
        </p:nvSpPr>
        <p:spPr>
          <a:xfrm>
            <a:off x="0" y="0"/>
            <a:ext cx="10972800" cy="6172200"/>
          </a:xfrm>
          <a:prstGeom prst="rect">
            <a:avLst/>
          </a:pr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080088" y="4127421"/>
            <a:ext cx="6107187" cy="1373939"/>
          </a:xfrm>
        </p:spPr>
        <p:txBody>
          <a:bodyPr anchor="b"/>
          <a:lstStyle>
            <a:lvl1pPr algn="r">
              <a:defRPr sz="4600">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40065157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Embargo Layou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6FAE255C-17FD-4ACD-93D1-249CC22B46B7}"/>
              </a:ext>
            </a:extLst>
          </p:cNvPr>
          <p:cNvSpPr/>
          <p:nvPr userDrawn="1"/>
        </p:nvSpPr>
        <p:spPr>
          <a:xfrm>
            <a:off x="0" y="0"/>
            <a:ext cx="10972800" cy="6172200"/>
          </a:xfrm>
          <a:prstGeom prst="rect">
            <a:avLst/>
          </a:prstGeom>
          <a:solidFill>
            <a:srgbClr val="9E12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a:extLst>
              <a:ext uri="{FF2B5EF4-FFF2-40B4-BE49-F238E27FC236}">
                <a16:creationId xmlns:a16="http://schemas.microsoft.com/office/drawing/2014/main" id="{12D3C685-D41A-4316-A4E7-7D079BF99E29}"/>
              </a:ext>
            </a:extLst>
          </p:cNvPr>
          <p:cNvPicPr>
            <a:picLocks noChangeAspect="1"/>
          </p:cNvPicPr>
          <p:nvPr userDrawn="1"/>
        </p:nvPicPr>
        <p:blipFill>
          <a:blip r:embed="rId2"/>
          <a:stretch>
            <a:fillRect/>
          </a:stretch>
        </p:blipFill>
        <p:spPr>
          <a:xfrm>
            <a:off x="4206129" y="910278"/>
            <a:ext cx="2560542" cy="2280102"/>
          </a:xfrm>
          <a:prstGeom prst="rect">
            <a:avLst/>
          </a:prstGeom>
        </p:spPr>
      </p:pic>
      <p:sp>
        <p:nvSpPr>
          <p:cNvPr id="2" name="Title 1"/>
          <p:cNvSpPr>
            <a:spLocks noGrp="1"/>
          </p:cNvSpPr>
          <p:nvPr>
            <p:ph type="title"/>
          </p:nvPr>
        </p:nvSpPr>
        <p:spPr>
          <a:xfrm>
            <a:off x="498348" y="3814403"/>
            <a:ext cx="9976104" cy="590931"/>
          </a:xfrm>
        </p:spPr>
        <p:txBody>
          <a:bodyPr/>
          <a:lstStyle>
            <a:lvl1pPr algn="ctr">
              <a:defRPr sz="4000">
                <a:solidFill>
                  <a:schemeClr val="tx1"/>
                </a:solidFill>
              </a:defRPr>
            </a:lvl1pPr>
          </a:lstStyle>
          <a:p>
            <a:r>
              <a:rPr lang="en-US" dirty="0"/>
              <a:t>Click to edit Master title style</a:t>
            </a:r>
          </a:p>
        </p:txBody>
      </p:sp>
      <p:sp>
        <p:nvSpPr>
          <p:cNvPr id="5" name="Text Placeholder 4"/>
          <p:cNvSpPr>
            <a:spLocks noGrp="1"/>
          </p:cNvSpPr>
          <p:nvPr>
            <p:ph type="body" sz="quarter" idx="10"/>
          </p:nvPr>
        </p:nvSpPr>
        <p:spPr>
          <a:xfrm>
            <a:off x="498348" y="4479006"/>
            <a:ext cx="9976104" cy="525463"/>
          </a:xfrm>
        </p:spPr>
        <p:txBody>
          <a:bodyPr/>
          <a:lstStyle>
            <a:lvl1pPr marL="0" indent="0" algn="ctr">
              <a:buFontTx/>
              <a:buNone/>
              <a:defRPr sz="2400" b="0">
                <a:solidFill>
                  <a:schemeClr val="tx1"/>
                </a:solidFill>
                <a:latin typeface="Trebuchet MS" panose="020B0603020202020204" pitchFamily="34" charset="0"/>
              </a:defRPr>
            </a:lvl1pPr>
            <a:lvl2pPr marL="571500" indent="0" algn="ctr">
              <a:buFontTx/>
              <a:buNone/>
              <a:defRPr sz="2800">
                <a:solidFill>
                  <a:schemeClr val="tx2"/>
                </a:solidFill>
                <a:latin typeface="Trebuchet MS" panose="020B0603020202020204" pitchFamily="34" charset="0"/>
              </a:defRPr>
            </a:lvl2pPr>
            <a:lvl3pPr marL="1089025" indent="0" algn="ctr">
              <a:buFontTx/>
              <a:buNone/>
              <a:defRPr sz="2800">
                <a:solidFill>
                  <a:schemeClr val="tx2"/>
                </a:solidFill>
                <a:latin typeface="Trebuchet MS" panose="020B0603020202020204" pitchFamily="34" charset="0"/>
              </a:defRPr>
            </a:lvl3pPr>
            <a:lvl4pPr marL="1546225" indent="0" algn="ctr">
              <a:buFontTx/>
              <a:buNone/>
              <a:defRPr sz="2800">
                <a:solidFill>
                  <a:schemeClr val="tx2"/>
                </a:solidFill>
                <a:latin typeface="Trebuchet MS" panose="020B0603020202020204" pitchFamily="34" charset="0"/>
              </a:defRPr>
            </a:lvl4pPr>
            <a:lvl5pPr marL="1889125" indent="0" algn="ctr">
              <a:buFontTx/>
              <a:buNone/>
              <a:defRPr sz="2800">
                <a:solidFill>
                  <a:schemeClr val="tx2"/>
                </a:solidFill>
                <a:latin typeface="Trebuchet MS" panose="020B0603020202020204" pitchFamily="34" charset="0"/>
              </a:defRPr>
            </a:lvl5pPr>
          </a:lstStyle>
          <a:p>
            <a:pPr lvl="0"/>
            <a:r>
              <a:rPr lang="en-US" dirty="0"/>
              <a:t>Click to edit Master text styles</a:t>
            </a:r>
          </a:p>
        </p:txBody>
      </p:sp>
    </p:spTree>
    <p:extLst>
      <p:ext uri="{BB962C8B-B14F-4D97-AF65-F5344CB8AC3E}">
        <p14:creationId xmlns:p14="http://schemas.microsoft.com/office/powerpoint/2010/main" val="3714436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Video">
    <p:spTree>
      <p:nvGrpSpPr>
        <p:cNvPr id="1" name=""/>
        <p:cNvGrpSpPr/>
        <p:nvPr/>
      </p:nvGrpSpPr>
      <p:grpSpPr>
        <a:xfrm>
          <a:off x="0" y="0"/>
          <a:ext cx="0" cy="0"/>
          <a:chOff x="0" y="0"/>
          <a:chExt cx="0" cy="0"/>
        </a:xfrm>
      </p:grpSpPr>
      <p:sp>
        <p:nvSpPr>
          <p:cNvPr id="2" name="Title 1"/>
          <p:cNvSpPr>
            <a:spLocks noGrp="1"/>
          </p:cNvSpPr>
          <p:nvPr>
            <p:ph type="title"/>
          </p:nvPr>
        </p:nvSpPr>
        <p:spPr>
          <a:xfrm>
            <a:off x="1553497" y="5352631"/>
            <a:ext cx="7865806" cy="369332"/>
          </a:xfrm>
        </p:spPr>
        <p:txBody>
          <a:bodyPr anchor="b"/>
          <a:lstStyle>
            <a:lvl1pPr algn="ctr">
              <a:defRPr sz="2000">
                <a:solidFill>
                  <a:schemeClr val="bg1"/>
                </a:solidFill>
              </a:defRPr>
            </a:lvl1pPr>
          </a:lstStyle>
          <a:p>
            <a:r>
              <a:rPr lang="en-US" dirty="0"/>
              <a:t>Click to edit Master title style</a:t>
            </a:r>
          </a:p>
        </p:txBody>
      </p:sp>
      <p:pic>
        <p:nvPicPr>
          <p:cNvPr id="7" name="Picture 6">
            <a:extLst>
              <a:ext uri="{FF2B5EF4-FFF2-40B4-BE49-F238E27FC236}">
                <a16:creationId xmlns:a16="http://schemas.microsoft.com/office/drawing/2014/main" id="{63A73025-04FC-4B19-82E1-08E8CC136D8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713271" y="5142126"/>
            <a:ext cx="7546258" cy="104086"/>
          </a:xfrm>
          <a:prstGeom prst="rect">
            <a:avLst/>
          </a:prstGeom>
        </p:spPr>
      </p:pic>
    </p:spTree>
    <p:extLst>
      <p:ext uri="{BB962C8B-B14F-4D97-AF65-F5344CB8AC3E}">
        <p14:creationId xmlns:p14="http://schemas.microsoft.com/office/powerpoint/2010/main" val="4627672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Rectangle 2"/>
          <p:cNvSpPr/>
          <p:nvPr userDrawn="1"/>
        </p:nvSpPr>
        <p:spPr>
          <a:xfrm>
            <a:off x="0" y="0"/>
            <a:ext cx="10972800" cy="61722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229049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ULLET_ICON_Title, Sub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98348" y="737426"/>
            <a:ext cx="9976104" cy="590931"/>
          </a:xfrm>
        </p:spPr>
        <p:txBody>
          <a:bodyPr/>
          <a:lstStyle>
            <a:lvl1pPr algn="ctr">
              <a:defRPr baseline="0">
                <a:solidFill>
                  <a:schemeClr val="tx1"/>
                </a:solidFill>
              </a:defRPr>
            </a:lvl1pPr>
          </a:lstStyle>
          <a:p>
            <a:r>
              <a:rPr lang="en-US" dirty="0"/>
              <a:t>Click to edit Master title style</a:t>
            </a:r>
          </a:p>
        </p:txBody>
      </p:sp>
      <p:sp>
        <p:nvSpPr>
          <p:cNvPr id="3" name="Content Placeholder 2"/>
          <p:cNvSpPr>
            <a:spLocks noGrp="1"/>
          </p:cNvSpPr>
          <p:nvPr>
            <p:ph idx="1"/>
          </p:nvPr>
        </p:nvSpPr>
        <p:spPr>
          <a:xfrm>
            <a:off x="516750" y="2103035"/>
            <a:ext cx="9948672" cy="3718925"/>
          </a:xfrm>
        </p:spPr>
        <p:txBody>
          <a:bodyPr/>
          <a:lstStyle>
            <a:lvl1pPr marL="230188" indent="-230188">
              <a:buClr>
                <a:schemeClr val="bg2"/>
              </a:buClr>
              <a:buSzPct val="75000"/>
              <a:buFontTx/>
              <a:buBlip>
                <a:blip r:embed="rId2"/>
              </a:buBlip>
              <a:defRPr sz="1800">
                <a:solidFill>
                  <a:schemeClr val="tx1"/>
                </a:solidFill>
              </a:defRPr>
            </a:lvl1pPr>
            <a:lvl2pPr marL="800100" indent="-228600">
              <a:buClr>
                <a:schemeClr val="bg2"/>
              </a:buClr>
              <a:buSzPct val="75000"/>
              <a:buFontTx/>
              <a:buBlip>
                <a:blip r:embed="rId2"/>
              </a:buBlip>
              <a:defRPr sz="1600">
                <a:solidFill>
                  <a:schemeClr val="tx1"/>
                </a:solidFill>
              </a:defRPr>
            </a:lvl2pPr>
            <a:lvl3pPr marL="1258888" indent="-169863">
              <a:buClr>
                <a:schemeClr val="bg2"/>
              </a:buClr>
              <a:buSzPct val="75000"/>
              <a:buFontTx/>
              <a:buBlip>
                <a:blip r:embed="rId2"/>
              </a:buBlip>
              <a:defRPr sz="1400">
                <a:solidFill>
                  <a:schemeClr val="tx1"/>
                </a:solidFill>
              </a:defRPr>
            </a:lvl3pPr>
            <a:lvl4pPr marL="1774825" indent="-228600">
              <a:buClr>
                <a:schemeClr val="bg2"/>
              </a:buClr>
              <a:buFont typeface="Wingdings" panose="05000000000000000000" pitchFamily="2" charset="2"/>
              <a:buChar char="§"/>
              <a:defRPr sz="1800">
                <a:solidFill>
                  <a:schemeClr val="tx1"/>
                </a:solidFill>
              </a:defRPr>
            </a:lvl4pPr>
            <a:lvl5pPr marL="2117725" indent="-228600">
              <a:buClr>
                <a:schemeClr val="bg2"/>
              </a:buClr>
              <a:buFont typeface="Wingdings" panose="05000000000000000000" pitchFamily="2" charset="2"/>
              <a:buChar char="§"/>
              <a:defRPr>
                <a:solidFill>
                  <a:schemeClr val="tx1"/>
                </a:solidFill>
              </a:defRPr>
            </a:lvl5pPr>
          </a:lstStyle>
          <a:p>
            <a:pPr lvl="0"/>
            <a:r>
              <a:rPr lang="en-US" dirty="0"/>
              <a:t>Click to edit Master text styles</a:t>
            </a:r>
          </a:p>
          <a:p>
            <a:pPr lvl="1"/>
            <a:r>
              <a:rPr lang="en-US" dirty="0"/>
              <a:t>Second level</a:t>
            </a:r>
          </a:p>
          <a:p>
            <a:pPr lvl="2"/>
            <a:r>
              <a:rPr lang="en-US" dirty="0"/>
              <a:t>Third level</a:t>
            </a:r>
          </a:p>
        </p:txBody>
      </p:sp>
      <p:sp>
        <p:nvSpPr>
          <p:cNvPr id="5" name="Text Placeholder 4"/>
          <p:cNvSpPr>
            <a:spLocks noGrp="1"/>
          </p:cNvSpPr>
          <p:nvPr>
            <p:ph type="body" sz="quarter" idx="10"/>
          </p:nvPr>
        </p:nvSpPr>
        <p:spPr>
          <a:xfrm>
            <a:off x="498348" y="1259533"/>
            <a:ext cx="9976104" cy="525463"/>
          </a:xfrm>
        </p:spPr>
        <p:txBody>
          <a:bodyPr/>
          <a:lstStyle>
            <a:lvl1pPr marL="0" indent="0" algn="ctr">
              <a:buFontTx/>
              <a:buNone/>
              <a:defRPr sz="2400" b="0">
                <a:solidFill>
                  <a:schemeClr val="tx2"/>
                </a:solidFill>
                <a:latin typeface="Trebuchet MS" panose="020B0603020202020204" pitchFamily="34" charset="0"/>
              </a:defRPr>
            </a:lvl1pPr>
            <a:lvl2pPr marL="571500" indent="0" algn="ctr">
              <a:buFontTx/>
              <a:buNone/>
              <a:defRPr sz="2800">
                <a:solidFill>
                  <a:schemeClr val="tx2"/>
                </a:solidFill>
                <a:latin typeface="Trebuchet MS" panose="020B0603020202020204" pitchFamily="34" charset="0"/>
              </a:defRPr>
            </a:lvl2pPr>
            <a:lvl3pPr marL="1089025" indent="0" algn="ctr">
              <a:buFontTx/>
              <a:buNone/>
              <a:defRPr sz="2800">
                <a:solidFill>
                  <a:schemeClr val="tx2"/>
                </a:solidFill>
                <a:latin typeface="Trebuchet MS" panose="020B0603020202020204" pitchFamily="34" charset="0"/>
              </a:defRPr>
            </a:lvl3pPr>
            <a:lvl4pPr marL="1546225" indent="0" algn="ctr">
              <a:buFontTx/>
              <a:buNone/>
              <a:defRPr sz="2800">
                <a:solidFill>
                  <a:schemeClr val="tx2"/>
                </a:solidFill>
                <a:latin typeface="Trebuchet MS" panose="020B0603020202020204" pitchFamily="34" charset="0"/>
              </a:defRPr>
            </a:lvl4pPr>
            <a:lvl5pPr marL="1889125" indent="0" algn="ctr">
              <a:buFontTx/>
              <a:buNone/>
              <a:defRPr sz="2800">
                <a:solidFill>
                  <a:schemeClr val="tx2"/>
                </a:solidFill>
                <a:latin typeface="Trebuchet MS" panose="020B0603020202020204" pitchFamily="34" charset="0"/>
              </a:defRPr>
            </a:lvl5pPr>
          </a:lstStyle>
          <a:p>
            <a:pPr lvl="0"/>
            <a:r>
              <a:rPr lang="en-US" dirty="0"/>
              <a:t>Click to edit Master text styles</a:t>
            </a:r>
          </a:p>
        </p:txBody>
      </p:sp>
    </p:spTree>
    <p:extLst>
      <p:ext uri="{BB962C8B-B14F-4D97-AF65-F5344CB8AC3E}">
        <p14:creationId xmlns:p14="http://schemas.microsoft.com/office/powerpoint/2010/main" val="27205684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DEMO Placeholder">
    <p:spTree>
      <p:nvGrpSpPr>
        <p:cNvPr id="1" name=""/>
        <p:cNvGrpSpPr/>
        <p:nvPr/>
      </p:nvGrpSpPr>
      <p:grpSpPr>
        <a:xfrm>
          <a:off x="0" y="0"/>
          <a:ext cx="0" cy="0"/>
          <a:chOff x="0" y="0"/>
          <a:chExt cx="0" cy="0"/>
        </a:xfrm>
      </p:grpSpPr>
      <p:sp>
        <p:nvSpPr>
          <p:cNvPr id="4" name="Rectangle 3"/>
          <p:cNvSpPr/>
          <p:nvPr userDrawn="1"/>
        </p:nvSpPr>
        <p:spPr>
          <a:xfrm>
            <a:off x="0" y="0"/>
            <a:ext cx="10972800" cy="61722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98348" y="5169473"/>
            <a:ext cx="9976104" cy="535531"/>
          </a:xfrm>
        </p:spPr>
        <p:txBody>
          <a:bodyPr anchor="ctr"/>
          <a:lstStyle>
            <a:lvl1pPr algn="ctr">
              <a:defRPr sz="3200">
                <a:solidFill>
                  <a:schemeClr val="bg1"/>
                </a:solidFill>
              </a:defRPr>
            </a:lvl1pPr>
          </a:lstStyle>
          <a:p>
            <a:r>
              <a:rPr lang="en-US" dirty="0"/>
              <a:t>Click to edit Master title style</a:t>
            </a:r>
          </a:p>
        </p:txBody>
      </p:sp>
    </p:spTree>
    <p:extLst>
      <p:ext uri="{BB962C8B-B14F-4D97-AF65-F5344CB8AC3E}">
        <p14:creationId xmlns:p14="http://schemas.microsoft.com/office/powerpoint/2010/main" val="8557726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2A7D429D-D3E8-4CFC-9B25-F4CB6088DBAE}"/>
              </a:ext>
            </a:extLst>
          </p:cNvPr>
          <p:cNvSpPr/>
          <p:nvPr userDrawn="1"/>
        </p:nvSpPr>
        <p:spPr>
          <a:xfrm>
            <a:off x="0" y="0"/>
            <a:ext cx="10972800" cy="6172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97F12A73-1EA7-4431-AFFF-AC278C79640B}"/>
              </a:ext>
            </a:extLst>
          </p:cNvPr>
          <p:cNvPicPr>
            <a:picLocks noChangeAspect="1"/>
          </p:cNvPicPr>
          <p:nvPr userDrawn="1"/>
        </p:nvPicPr>
        <p:blipFill>
          <a:blip r:embed="rId2"/>
          <a:stretch>
            <a:fillRect/>
          </a:stretch>
        </p:blipFill>
        <p:spPr>
          <a:xfrm>
            <a:off x="0" y="0"/>
            <a:ext cx="10972800" cy="6172200"/>
          </a:xfrm>
          <a:prstGeom prst="rect">
            <a:avLst/>
          </a:prstGeom>
        </p:spPr>
      </p:pic>
      <p:sp>
        <p:nvSpPr>
          <p:cNvPr id="7" name="Rectangle 6">
            <a:extLst>
              <a:ext uri="{FF2B5EF4-FFF2-40B4-BE49-F238E27FC236}">
                <a16:creationId xmlns:a16="http://schemas.microsoft.com/office/drawing/2014/main" id="{65BA6AB9-0EDE-468E-922B-D5CD18628C80}"/>
              </a:ext>
            </a:extLst>
          </p:cNvPr>
          <p:cNvSpPr/>
          <p:nvPr userDrawn="1"/>
        </p:nvSpPr>
        <p:spPr>
          <a:xfrm>
            <a:off x="0" y="0"/>
            <a:ext cx="10972800" cy="6172200"/>
          </a:xfrm>
          <a:prstGeom prst="rect">
            <a:avLst/>
          </a:prstGeom>
          <a:solidFill>
            <a:schemeClr val="tx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778970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FIDENTIAL">
    <p:spTree>
      <p:nvGrpSpPr>
        <p:cNvPr id="1" name=""/>
        <p:cNvGrpSpPr/>
        <p:nvPr/>
      </p:nvGrpSpPr>
      <p:grpSpPr>
        <a:xfrm>
          <a:off x="0" y="0"/>
          <a:ext cx="0" cy="0"/>
          <a:chOff x="0" y="0"/>
          <a:chExt cx="0" cy="0"/>
        </a:xfrm>
      </p:grpSpPr>
      <p:sp>
        <p:nvSpPr>
          <p:cNvPr id="2" name="Title 1"/>
          <p:cNvSpPr>
            <a:spLocks noGrp="1"/>
          </p:cNvSpPr>
          <p:nvPr>
            <p:ph type="title"/>
          </p:nvPr>
        </p:nvSpPr>
        <p:spPr>
          <a:xfrm>
            <a:off x="498348" y="737426"/>
            <a:ext cx="9976104" cy="590931"/>
          </a:xfrm>
        </p:spPr>
        <p:txBody>
          <a:bodyPr/>
          <a:lstStyle>
            <a:lvl1pPr algn="ctr">
              <a:defRPr>
                <a:solidFill>
                  <a:schemeClr val="tx1"/>
                </a:solidFill>
              </a:defRPr>
            </a:lvl1pPr>
          </a:lstStyle>
          <a:p>
            <a:r>
              <a:rPr lang="en-US" dirty="0"/>
              <a:t>Click to edit Master title style</a:t>
            </a:r>
          </a:p>
        </p:txBody>
      </p:sp>
      <p:sp>
        <p:nvSpPr>
          <p:cNvPr id="3" name="Content Placeholder 2"/>
          <p:cNvSpPr>
            <a:spLocks noGrp="1"/>
          </p:cNvSpPr>
          <p:nvPr>
            <p:ph idx="1"/>
          </p:nvPr>
        </p:nvSpPr>
        <p:spPr>
          <a:xfrm>
            <a:off x="516750" y="2103035"/>
            <a:ext cx="9948672" cy="3718925"/>
          </a:xfrm>
        </p:spPr>
        <p:txBody>
          <a:bodyPr/>
          <a:lstStyle>
            <a:lvl1pPr marL="0" indent="0">
              <a:buClr>
                <a:schemeClr val="bg2"/>
              </a:buClr>
              <a:buSzPct val="100000"/>
              <a:buFontTx/>
              <a:buNone/>
              <a:defRPr sz="1800">
                <a:solidFill>
                  <a:schemeClr val="tx1"/>
                </a:solidFill>
              </a:defRPr>
            </a:lvl1pPr>
            <a:lvl2pPr marL="571500" indent="0">
              <a:buClr>
                <a:schemeClr val="bg2"/>
              </a:buClr>
              <a:buSzPct val="100000"/>
              <a:buFontTx/>
              <a:buNone/>
              <a:defRPr sz="1600">
                <a:solidFill>
                  <a:schemeClr val="tx1"/>
                </a:solidFill>
              </a:defRPr>
            </a:lvl2pPr>
            <a:lvl3pPr marL="1089025" indent="0">
              <a:buClr>
                <a:schemeClr val="bg2"/>
              </a:buClr>
              <a:buSzPct val="100000"/>
              <a:buFontTx/>
              <a:buNone/>
              <a:defRPr sz="1400">
                <a:solidFill>
                  <a:schemeClr val="tx1"/>
                </a:solidFill>
              </a:defRPr>
            </a:lvl3pPr>
            <a:lvl4pPr marL="1774825" indent="-228600">
              <a:buClr>
                <a:schemeClr val="bg2"/>
              </a:buClr>
              <a:buFont typeface="Wingdings" panose="05000000000000000000" pitchFamily="2" charset="2"/>
              <a:buChar char="§"/>
              <a:defRPr sz="1800">
                <a:solidFill>
                  <a:schemeClr val="tx1"/>
                </a:solidFill>
              </a:defRPr>
            </a:lvl4pPr>
            <a:lvl5pPr marL="2117725" indent="-228600">
              <a:buClr>
                <a:schemeClr val="bg2"/>
              </a:buClr>
              <a:buFont typeface="Wingdings" panose="05000000000000000000" pitchFamily="2" charset="2"/>
              <a:buChar char="§"/>
              <a:defRPr>
                <a:solidFill>
                  <a:schemeClr val="tx1"/>
                </a:solidFill>
              </a:defRPr>
            </a:lvl5pPr>
          </a:lstStyle>
          <a:p>
            <a:pPr lvl="0"/>
            <a:r>
              <a:rPr lang="en-US" dirty="0"/>
              <a:t>Click to edit Master text styles</a:t>
            </a:r>
          </a:p>
          <a:p>
            <a:pPr lvl="1"/>
            <a:r>
              <a:rPr lang="en-US" dirty="0"/>
              <a:t>Second level</a:t>
            </a:r>
          </a:p>
          <a:p>
            <a:pPr lvl="2"/>
            <a:r>
              <a:rPr lang="en-US" dirty="0"/>
              <a:t>Third level</a:t>
            </a:r>
          </a:p>
        </p:txBody>
      </p:sp>
      <p:sp>
        <p:nvSpPr>
          <p:cNvPr id="5" name="Text Placeholder 4"/>
          <p:cNvSpPr>
            <a:spLocks noGrp="1"/>
          </p:cNvSpPr>
          <p:nvPr>
            <p:ph type="body" sz="quarter" idx="10"/>
          </p:nvPr>
        </p:nvSpPr>
        <p:spPr>
          <a:xfrm>
            <a:off x="498348" y="1259533"/>
            <a:ext cx="9976104" cy="525463"/>
          </a:xfrm>
        </p:spPr>
        <p:txBody>
          <a:bodyPr/>
          <a:lstStyle>
            <a:lvl1pPr marL="0" indent="0" algn="ctr">
              <a:buFontTx/>
              <a:buNone/>
              <a:defRPr sz="2400" b="0">
                <a:solidFill>
                  <a:schemeClr val="tx2"/>
                </a:solidFill>
                <a:latin typeface="Trebuchet MS" panose="020B0603020202020204" pitchFamily="34" charset="0"/>
              </a:defRPr>
            </a:lvl1pPr>
            <a:lvl2pPr marL="571500" indent="0" algn="ctr">
              <a:buFontTx/>
              <a:buNone/>
              <a:defRPr sz="2800">
                <a:solidFill>
                  <a:schemeClr val="tx2"/>
                </a:solidFill>
                <a:latin typeface="Trebuchet MS" panose="020B0603020202020204" pitchFamily="34" charset="0"/>
              </a:defRPr>
            </a:lvl2pPr>
            <a:lvl3pPr marL="1089025" indent="0" algn="ctr">
              <a:buFontTx/>
              <a:buNone/>
              <a:defRPr sz="2800">
                <a:solidFill>
                  <a:schemeClr val="tx2"/>
                </a:solidFill>
                <a:latin typeface="Trebuchet MS" panose="020B0603020202020204" pitchFamily="34" charset="0"/>
              </a:defRPr>
            </a:lvl3pPr>
            <a:lvl4pPr marL="1546225" indent="0" algn="ctr">
              <a:buFontTx/>
              <a:buNone/>
              <a:defRPr sz="2800">
                <a:solidFill>
                  <a:schemeClr val="tx2"/>
                </a:solidFill>
                <a:latin typeface="Trebuchet MS" panose="020B0603020202020204" pitchFamily="34" charset="0"/>
              </a:defRPr>
            </a:lvl4pPr>
            <a:lvl5pPr marL="1889125" indent="0" algn="ctr">
              <a:buFontTx/>
              <a:buNone/>
              <a:defRPr sz="2800">
                <a:solidFill>
                  <a:schemeClr val="tx2"/>
                </a:solidFill>
                <a:latin typeface="Trebuchet MS" panose="020B0603020202020204" pitchFamily="34" charset="0"/>
              </a:defRPr>
            </a:lvl5pPr>
          </a:lstStyle>
          <a:p>
            <a:pPr lvl="0"/>
            <a:r>
              <a:rPr lang="en-US" dirty="0"/>
              <a:t>Click to edit Master text styles</a:t>
            </a:r>
          </a:p>
        </p:txBody>
      </p:sp>
      <p:sp>
        <p:nvSpPr>
          <p:cNvPr id="7" name="Rectangle 6"/>
          <p:cNvSpPr/>
          <p:nvPr userDrawn="1"/>
        </p:nvSpPr>
        <p:spPr>
          <a:xfrm>
            <a:off x="168283" y="5775855"/>
            <a:ext cx="2762866" cy="248142"/>
          </a:xfrm>
          <a:prstGeom prst="rect">
            <a:avLst/>
          </a:prstGeom>
          <a:noFill/>
          <a:ln w="25400" cap="flat" cmpd="sng" algn="ctr">
            <a:noFill/>
            <a:prstDash val="solid"/>
          </a:ln>
          <a:effectLst/>
        </p:spPr>
        <p:txBody>
          <a:bodyPr rtlCol="0" anchor="b"/>
          <a:lstStyle/>
          <a:p>
            <a:pPr marL="0" marR="0" lvl="0" indent="0" algn="l" defTabSz="457200" eaLnBrk="1" fontAlgn="auto" latinLnBrk="0" hangingPunct="1">
              <a:lnSpc>
                <a:spcPct val="90000"/>
              </a:lnSpc>
              <a:spcBef>
                <a:spcPts val="0"/>
              </a:spcBef>
              <a:spcAft>
                <a:spcPts val="0"/>
              </a:spcAft>
              <a:buClrTx/>
              <a:buSzTx/>
              <a:buFontTx/>
              <a:buNone/>
              <a:tabLst/>
              <a:defRPr/>
            </a:pPr>
            <a:r>
              <a:rPr lang="en-US" sz="700" b="1" i="0" kern="0" dirty="0">
                <a:solidFill>
                  <a:schemeClr val="tx1"/>
                </a:solidFill>
                <a:latin typeface="Trebuchet MS"/>
              </a:rPr>
              <a:t>NVIDIA CONFIDENTIAL. DO NOT DISTRIBUTE.</a:t>
            </a:r>
          </a:p>
        </p:txBody>
      </p:sp>
    </p:spTree>
    <p:extLst>
      <p:ext uri="{BB962C8B-B14F-4D97-AF65-F5344CB8AC3E}">
        <p14:creationId xmlns:p14="http://schemas.microsoft.com/office/powerpoint/2010/main" val="36919205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ubtitle, Content - NO LOGO &amp; PAGE NUMBER">
    <p:spTree>
      <p:nvGrpSpPr>
        <p:cNvPr id="1" name=""/>
        <p:cNvGrpSpPr/>
        <p:nvPr/>
      </p:nvGrpSpPr>
      <p:grpSpPr>
        <a:xfrm>
          <a:off x="0" y="0"/>
          <a:ext cx="0" cy="0"/>
          <a:chOff x="0" y="0"/>
          <a:chExt cx="0" cy="0"/>
        </a:xfrm>
      </p:grpSpPr>
      <p:sp>
        <p:nvSpPr>
          <p:cNvPr id="2" name="Title 1"/>
          <p:cNvSpPr>
            <a:spLocks noGrp="1"/>
          </p:cNvSpPr>
          <p:nvPr>
            <p:ph type="title"/>
          </p:nvPr>
        </p:nvSpPr>
        <p:spPr>
          <a:xfrm>
            <a:off x="498348" y="737426"/>
            <a:ext cx="9976104" cy="590931"/>
          </a:xfrm>
        </p:spPr>
        <p:txBody>
          <a:bodyPr/>
          <a:lstStyle>
            <a:lvl1pPr algn="ctr">
              <a:defRPr>
                <a:solidFill>
                  <a:schemeClr val="tx1"/>
                </a:solidFill>
              </a:defRPr>
            </a:lvl1pPr>
          </a:lstStyle>
          <a:p>
            <a:r>
              <a:rPr lang="en-US" dirty="0"/>
              <a:t>Click to edit Master title style</a:t>
            </a:r>
          </a:p>
        </p:txBody>
      </p:sp>
      <p:sp>
        <p:nvSpPr>
          <p:cNvPr id="5" name="Text Placeholder 4"/>
          <p:cNvSpPr>
            <a:spLocks noGrp="1"/>
          </p:cNvSpPr>
          <p:nvPr>
            <p:ph type="body" sz="quarter" idx="10"/>
          </p:nvPr>
        </p:nvSpPr>
        <p:spPr>
          <a:xfrm>
            <a:off x="498348" y="1259533"/>
            <a:ext cx="9976104" cy="525463"/>
          </a:xfrm>
        </p:spPr>
        <p:txBody>
          <a:bodyPr/>
          <a:lstStyle>
            <a:lvl1pPr marL="0" indent="0" algn="ctr">
              <a:buFontTx/>
              <a:buNone/>
              <a:defRPr sz="2400" b="0">
                <a:solidFill>
                  <a:schemeClr val="tx2"/>
                </a:solidFill>
                <a:latin typeface="Trebuchet MS" panose="020B0603020202020204" pitchFamily="34" charset="0"/>
              </a:defRPr>
            </a:lvl1pPr>
            <a:lvl2pPr marL="571500" indent="0" algn="ctr">
              <a:buFontTx/>
              <a:buNone/>
              <a:defRPr sz="2800">
                <a:solidFill>
                  <a:schemeClr val="tx2"/>
                </a:solidFill>
                <a:latin typeface="Trebuchet MS" panose="020B0603020202020204" pitchFamily="34" charset="0"/>
              </a:defRPr>
            </a:lvl2pPr>
            <a:lvl3pPr marL="1089025" indent="0" algn="ctr">
              <a:buFontTx/>
              <a:buNone/>
              <a:defRPr sz="2800">
                <a:solidFill>
                  <a:schemeClr val="tx2"/>
                </a:solidFill>
                <a:latin typeface="Trebuchet MS" panose="020B0603020202020204" pitchFamily="34" charset="0"/>
              </a:defRPr>
            </a:lvl3pPr>
            <a:lvl4pPr marL="1546225" indent="0" algn="ctr">
              <a:buFontTx/>
              <a:buNone/>
              <a:defRPr sz="2800">
                <a:solidFill>
                  <a:schemeClr val="tx2"/>
                </a:solidFill>
                <a:latin typeface="Trebuchet MS" panose="020B0603020202020204" pitchFamily="34" charset="0"/>
              </a:defRPr>
            </a:lvl4pPr>
            <a:lvl5pPr marL="1889125" indent="0" algn="ctr">
              <a:buFontTx/>
              <a:buNone/>
              <a:defRPr sz="2800">
                <a:solidFill>
                  <a:schemeClr val="tx2"/>
                </a:solidFill>
                <a:latin typeface="Trebuchet MS" panose="020B0603020202020204" pitchFamily="34" charset="0"/>
              </a:defRPr>
            </a:lvl5pPr>
          </a:lstStyle>
          <a:p>
            <a:pPr lvl="0"/>
            <a:r>
              <a:rPr lang="en-US" dirty="0"/>
              <a:t>Click to edit Master text styles</a:t>
            </a:r>
          </a:p>
        </p:txBody>
      </p:sp>
      <p:sp>
        <p:nvSpPr>
          <p:cNvPr id="6" name="Rectangle 5">
            <a:extLst>
              <a:ext uri="{FF2B5EF4-FFF2-40B4-BE49-F238E27FC236}">
                <a16:creationId xmlns:a16="http://schemas.microsoft.com/office/drawing/2014/main" id="{5681259A-1B30-4E47-B89E-C80BC6F2E056}"/>
              </a:ext>
            </a:extLst>
          </p:cNvPr>
          <p:cNvSpPr/>
          <p:nvPr userDrawn="1"/>
        </p:nvSpPr>
        <p:spPr>
          <a:xfrm>
            <a:off x="9875381" y="5731291"/>
            <a:ext cx="954741" cy="31803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512064" y="2103035"/>
            <a:ext cx="9948672" cy="3693758"/>
          </a:xfrm>
        </p:spPr>
        <p:txBody>
          <a:bodyPr/>
          <a:lstStyle>
            <a:lvl1pPr marL="0" indent="0">
              <a:buClr>
                <a:schemeClr val="bg2"/>
              </a:buClr>
              <a:buSzPct val="100000"/>
              <a:buFontTx/>
              <a:buNone/>
              <a:defRPr sz="1800">
                <a:solidFill>
                  <a:schemeClr val="tx1"/>
                </a:solidFill>
              </a:defRPr>
            </a:lvl1pPr>
            <a:lvl2pPr marL="571500" indent="0">
              <a:buClr>
                <a:schemeClr val="bg2"/>
              </a:buClr>
              <a:buSzPct val="100000"/>
              <a:buFontTx/>
              <a:buNone/>
              <a:defRPr sz="1600">
                <a:solidFill>
                  <a:schemeClr val="tx1"/>
                </a:solidFill>
              </a:defRPr>
            </a:lvl2pPr>
            <a:lvl3pPr marL="1089025" indent="0">
              <a:buClr>
                <a:schemeClr val="bg2"/>
              </a:buClr>
              <a:buSzPct val="100000"/>
              <a:buFontTx/>
              <a:buNone/>
              <a:defRPr sz="1600">
                <a:solidFill>
                  <a:schemeClr val="tx1"/>
                </a:solidFill>
              </a:defRPr>
            </a:lvl3pPr>
            <a:lvl4pPr marL="1774825" indent="-228600">
              <a:buClr>
                <a:schemeClr val="bg2"/>
              </a:buClr>
              <a:buFont typeface="Wingdings" panose="05000000000000000000" pitchFamily="2" charset="2"/>
              <a:buChar char="§"/>
              <a:defRPr sz="1800">
                <a:solidFill>
                  <a:schemeClr val="tx1"/>
                </a:solidFill>
              </a:defRPr>
            </a:lvl4pPr>
            <a:lvl5pPr marL="2117725" indent="-228600">
              <a:buClr>
                <a:schemeClr val="bg2"/>
              </a:buClr>
              <a:buFont typeface="Wingdings" panose="05000000000000000000" pitchFamily="2" charset="2"/>
              <a:buChar char="§"/>
              <a:defRPr>
                <a:solidFill>
                  <a:schemeClr val="tx1"/>
                </a:solidFill>
              </a:defRPr>
            </a:lvl5p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41102640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with Photograph">
    <p:spTree>
      <p:nvGrpSpPr>
        <p:cNvPr id="1" name=""/>
        <p:cNvGrpSpPr/>
        <p:nvPr/>
      </p:nvGrpSpPr>
      <p:grpSpPr>
        <a:xfrm>
          <a:off x="0" y="0"/>
          <a:ext cx="0" cy="0"/>
          <a:chOff x="0" y="0"/>
          <a:chExt cx="0" cy="0"/>
        </a:xfrm>
      </p:grpSpPr>
      <p:sp>
        <p:nvSpPr>
          <p:cNvPr id="2" name="Title 1"/>
          <p:cNvSpPr>
            <a:spLocks noGrp="1"/>
          </p:cNvSpPr>
          <p:nvPr>
            <p:ph type="title"/>
          </p:nvPr>
        </p:nvSpPr>
        <p:spPr>
          <a:xfrm>
            <a:off x="519232" y="1798590"/>
            <a:ext cx="4204402" cy="618631"/>
          </a:xfrm>
        </p:spPr>
        <p:txBody>
          <a:bodyPr/>
          <a:lstStyle>
            <a:lvl1pPr algn="l">
              <a:defRPr sz="3200">
                <a:solidFill>
                  <a:schemeClr val="tx1"/>
                </a:solidFill>
              </a:defRPr>
            </a:lvl1pPr>
          </a:lstStyle>
          <a:p>
            <a:r>
              <a:rPr lang="en-US" dirty="0"/>
              <a:t>Click to edit Master title style</a:t>
            </a:r>
          </a:p>
        </p:txBody>
      </p:sp>
      <p:sp>
        <p:nvSpPr>
          <p:cNvPr id="3" name="Content Placeholder 2"/>
          <p:cNvSpPr>
            <a:spLocks noGrp="1"/>
          </p:cNvSpPr>
          <p:nvPr>
            <p:ph idx="1"/>
          </p:nvPr>
        </p:nvSpPr>
        <p:spPr>
          <a:xfrm>
            <a:off x="519231" y="3071579"/>
            <a:ext cx="4192841" cy="2517089"/>
          </a:xfrm>
        </p:spPr>
        <p:txBody>
          <a:bodyPr/>
          <a:lstStyle>
            <a:lvl1pPr marL="0" indent="0">
              <a:spcBef>
                <a:spcPts val="500"/>
              </a:spcBef>
              <a:spcAft>
                <a:spcPts val="500"/>
              </a:spcAft>
              <a:buClr>
                <a:schemeClr val="bg2"/>
              </a:buClr>
              <a:buSzPct val="100000"/>
              <a:buFontTx/>
              <a:buNone/>
              <a:defRPr sz="1600">
                <a:solidFill>
                  <a:schemeClr val="tx1"/>
                </a:solidFill>
              </a:defRPr>
            </a:lvl1pPr>
            <a:lvl2pPr marL="571500" indent="0">
              <a:spcBef>
                <a:spcPts val="500"/>
              </a:spcBef>
              <a:spcAft>
                <a:spcPts val="500"/>
              </a:spcAft>
              <a:buClr>
                <a:schemeClr val="bg2"/>
              </a:buClr>
              <a:buSzPct val="100000"/>
              <a:buFontTx/>
              <a:buNone/>
              <a:defRPr sz="1400">
                <a:solidFill>
                  <a:schemeClr val="tx1"/>
                </a:solidFill>
              </a:defRPr>
            </a:lvl2pPr>
            <a:lvl3pPr marL="1089025" indent="0">
              <a:spcBef>
                <a:spcPts val="500"/>
              </a:spcBef>
              <a:spcAft>
                <a:spcPts val="500"/>
              </a:spcAft>
              <a:buClr>
                <a:schemeClr val="bg2"/>
              </a:buClr>
              <a:buSzPct val="100000"/>
              <a:buFontTx/>
              <a:buNone/>
              <a:defRPr sz="1400">
                <a:solidFill>
                  <a:schemeClr val="tx1"/>
                </a:solidFill>
              </a:defRPr>
            </a:lvl3pPr>
            <a:lvl4pPr marL="1774825" indent="-228600">
              <a:buClr>
                <a:schemeClr val="bg2"/>
              </a:buClr>
              <a:buFont typeface="Wingdings" panose="05000000000000000000" pitchFamily="2" charset="2"/>
              <a:buChar char="§"/>
              <a:defRPr sz="1800">
                <a:solidFill>
                  <a:schemeClr val="tx1"/>
                </a:solidFill>
              </a:defRPr>
            </a:lvl4pPr>
            <a:lvl5pPr marL="2117725" indent="-228600">
              <a:buClr>
                <a:schemeClr val="bg2"/>
              </a:buClr>
              <a:buFont typeface="Wingdings" panose="05000000000000000000" pitchFamily="2" charset="2"/>
              <a:buChar char="§"/>
              <a:defRPr>
                <a:solidFill>
                  <a:schemeClr val="tx1"/>
                </a:solidFill>
              </a:defRPr>
            </a:lvl5pPr>
          </a:lstStyle>
          <a:p>
            <a:pPr lvl="0"/>
            <a:r>
              <a:rPr lang="en-US" dirty="0"/>
              <a:t>Click to edit Master text styles</a:t>
            </a:r>
          </a:p>
          <a:p>
            <a:pPr lvl="1"/>
            <a:r>
              <a:rPr lang="en-US" dirty="0"/>
              <a:t>Second level</a:t>
            </a:r>
          </a:p>
          <a:p>
            <a:pPr lvl="2"/>
            <a:r>
              <a:rPr lang="en-US" dirty="0"/>
              <a:t>Third level</a:t>
            </a:r>
          </a:p>
        </p:txBody>
      </p:sp>
      <p:sp>
        <p:nvSpPr>
          <p:cNvPr id="5" name="Text Placeholder 4"/>
          <p:cNvSpPr>
            <a:spLocks noGrp="1"/>
          </p:cNvSpPr>
          <p:nvPr>
            <p:ph type="body" sz="quarter" idx="10"/>
          </p:nvPr>
        </p:nvSpPr>
        <p:spPr>
          <a:xfrm>
            <a:off x="519232" y="2348397"/>
            <a:ext cx="4204402" cy="525463"/>
          </a:xfrm>
        </p:spPr>
        <p:txBody>
          <a:bodyPr/>
          <a:lstStyle>
            <a:lvl1pPr marL="0" indent="0" algn="l">
              <a:buFontTx/>
              <a:buNone/>
              <a:defRPr sz="2000" b="0">
                <a:solidFill>
                  <a:schemeClr val="tx2"/>
                </a:solidFill>
                <a:latin typeface="Trebuchet MS" panose="020B0603020202020204" pitchFamily="34" charset="0"/>
              </a:defRPr>
            </a:lvl1pPr>
            <a:lvl2pPr marL="571500" indent="0" algn="ctr">
              <a:buFontTx/>
              <a:buNone/>
              <a:defRPr sz="2800">
                <a:solidFill>
                  <a:schemeClr val="tx2"/>
                </a:solidFill>
                <a:latin typeface="Trebuchet MS" panose="020B0603020202020204" pitchFamily="34" charset="0"/>
              </a:defRPr>
            </a:lvl2pPr>
            <a:lvl3pPr marL="1089025" indent="0" algn="ctr">
              <a:buFontTx/>
              <a:buNone/>
              <a:defRPr sz="2800">
                <a:solidFill>
                  <a:schemeClr val="tx2"/>
                </a:solidFill>
                <a:latin typeface="Trebuchet MS" panose="020B0603020202020204" pitchFamily="34" charset="0"/>
              </a:defRPr>
            </a:lvl3pPr>
            <a:lvl4pPr marL="1546225" indent="0" algn="ctr">
              <a:buFontTx/>
              <a:buNone/>
              <a:defRPr sz="2800">
                <a:solidFill>
                  <a:schemeClr val="tx2"/>
                </a:solidFill>
                <a:latin typeface="Trebuchet MS" panose="020B0603020202020204" pitchFamily="34" charset="0"/>
              </a:defRPr>
            </a:lvl4pPr>
            <a:lvl5pPr marL="1889125" indent="0" algn="ctr">
              <a:buFontTx/>
              <a:buNone/>
              <a:defRPr sz="2800">
                <a:solidFill>
                  <a:schemeClr val="tx2"/>
                </a:solidFill>
                <a:latin typeface="Trebuchet MS" panose="020B0603020202020204" pitchFamily="34" charset="0"/>
              </a:defRPr>
            </a:lvl5pPr>
          </a:lstStyle>
          <a:p>
            <a:pPr lvl="0"/>
            <a:r>
              <a:rPr lang="en-US" dirty="0"/>
              <a:t>Click to edit Master text styles</a:t>
            </a:r>
          </a:p>
        </p:txBody>
      </p:sp>
      <p:sp>
        <p:nvSpPr>
          <p:cNvPr id="4" name="Rectangle 3">
            <a:extLst>
              <a:ext uri="{FF2B5EF4-FFF2-40B4-BE49-F238E27FC236}">
                <a16:creationId xmlns:a16="http://schemas.microsoft.com/office/drawing/2014/main" id="{3208F0BB-1BE0-4D37-802F-86688BB7AF78}"/>
              </a:ext>
            </a:extLst>
          </p:cNvPr>
          <p:cNvSpPr/>
          <p:nvPr userDrawn="1"/>
        </p:nvSpPr>
        <p:spPr>
          <a:xfrm>
            <a:off x="9636012" y="5699915"/>
            <a:ext cx="1336788" cy="4722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036661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97248F02-9AF6-4988-AD7F-E5038727CECF}"/>
              </a:ext>
            </a:extLst>
          </p:cNvPr>
          <p:cNvSpPr/>
          <p:nvPr userDrawn="1"/>
        </p:nvSpPr>
        <p:spPr>
          <a:xfrm>
            <a:off x="0" y="-1"/>
            <a:ext cx="3583949" cy="6172200"/>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3FFD7E67-D4DA-4279-91E8-6C3A4576F84E}"/>
              </a:ext>
            </a:extLst>
          </p:cNvPr>
          <p:cNvPicPr>
            <a:picLocks noChangeAspect="1"/>
          </p:cNvPicPr>
          <p:nvPr userDrawn="1"/>
        </p:nvPicPr>
        <p:blipFill rotWithShape="1">
          <a:blip r:embed="rId2"/>
          <a:srcRect r="67338"/>
          <a:stretch/>
        </p:blipFill>
        <p:spPr>
          <a:xfrm>
            <a:off x="0" y="0"/>
            <a:ext cx="3583949" cy="6172200"/>
          </a:xfrm>
          <a:prstGeom prst="rect">
            <a:avLst/>
          </a:prstGeom>
        </p:spPr>
      </p:pic>
      <p:sp>
        <p:nvSpPr>
          <p:cNvPr id="13" name="Rectangle 12">
            <a:extLst>
              <a:ext uri="{FF2B5EF4-FFF2-40B4-BE49-F238E27FC236}">
                <a16:creationId xmlns:a16="http://schemas.microsoft.com/office/drawing/2014/main" id="{1A4FF350-1538-46D4-A069-749DBD3BB8F4}"/>
              </a:ext>
            </a:extLst>
          </p:cNvPr>
          <p:cNvSpPr/>
          <p:nvPr userDrawn="1"/>
        </p:nvSpPr>
        <p:spPr>
          <a:xfrm>
            <a:off x="-1" y="0"/>
            <a:ext cx="3583949" cy="6172200"/>
          </a:xfrm>
          <a:prstGeom prst="rect">
            <a:avLst/>
          </a:prstGeom>
          <a:solidFill>
            <a:schemeClr val="bg1">
              <a:lumMod val="85000"/>
              <a:lumOff val="1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41881" y="2381806"/>
            <a:ext cx="2700194" cy="1408589"/>
          </a:xfrm>
        </p:spPr>
        <p:txBody>
          <a:bodyPr anchor="ctr"/>
          <a:lstStyle>
            <a:lvl1pPr algn="ctr">
              <a:defRPr sz="3600">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3049799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CC9D3D8-33FC-4EE7-AE65-7535FEAB06AA}"/>
              </a:ext>
            </a:extLst>
          </p:cNvPr>
          <p:cNvSpPr/>
          <p:nvPr userDrawn="1"/>
        </p:nvSpPr>
        <p:spPr>
          <a:xfrm>
            <a:off x="0" y="0"/>
            <a:ext cx="10972800" cy="6172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98348" y="737426"/>
            <a:ext cx="9976104" cy="590931"/>
          </a:xfrm>
        </p:spPr>
        <p:txBody>
          <a:bodyPr/>
          <a:lstStyle>
            <a:lvl1pPr algn="ctr">
              <a:defRPr>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39566308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melin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04D6F9D2-9DA4-4A8E-865E-FD0D3AA4B1C4}"/>
              </a:ext>
            </a:extLst>
          </p:cNvPr>
          <p:cNvSpPr/>
          <p:nvPr userDrawn="1"/>
        </p:nvSpPr>
        <p:spPr>
          <a:xfrm>
            <a:off x="0" y="0"/>
            <a:ext cx="10972800" cy="6172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98348" y="737426"/>
            <a:ext cx="9976104" cy="590931"/>
          </a:xfrm>
        </p:spPr>
        <p:txBody>
          <a:bodyPr/>
          <a:lstStyle>
            <a:lvl1pPr algn="ctr">
              <a:defRPr>
                <a:solidFill>
                  <a:schemeClr val="tx1"/>
                </a:solidFill>
              </a:defRPr>
            </a:lvl1pPr>
          </a:lstStyle>
          <a:p>
            <a:r>
              <a:rPr lang="en-US" dirty="0"/>
              <a:t>Click to edit Master title style</a:t>
            </a:r>
          </a:p>
        </p:txBody>
      </p:sp>
    </p:spTree>
    <p:extLst>
      <p:ext uri="{BB962C8B-B14F-4D97-AF65-F5344CB8AC3E}">
        <p14:creationId xmlns:p14="http://schemas.microsoft.com/office/powerpoint/2010/main" val="39513564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18" Type="http://schemas.openxmlformats.org/officeDocument/2006/relationships/image" Target="../media/image8.emf"/><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17" Type="http://schemas.openxmlformats.org/officeDocument/2006/relationships/theme" Target="../theme/theme2.xml"/><Relationship Id="rId2" Type="http://schemas.openxmlformats.org/officeDocument/2006/relationships/slideLayout" Target="../slideLayouts/slideLayout17.xml"/><Relationship Id="rId16" Type="http://schemas.openxmlformats.org/officeDocument/2006/relationships/slideLayout" Target="../slideLayouts/slideLayout31.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slideLayout" Target="../slideLayouts/slideLayout3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F5BD929-A8EA-441E-BCD3-9FDC7506B6A1}"/>
              </a:ext>
            </a:extLst>
          </p:cNvPr>
          <p:cNvSpPr/>
          <p:nvPr userDrawn="1"/>
        </p:nvSpPr>
        <p:spPr>
          <a:xfrm>
            <a:off x="0" y="0"/>
            <a:ext cx="10972800" cy="6172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26" name="Rectangle 2"/>
          <p:cNvSpPr>
            <a:spLocks noGrp="1" noChangeArrowheads="1"/>
          </p:cNvSpPr>
          <p:nvPr>
            <p:ph type="title"/>
          </p:nvPr>
        </p:nvSpPr>
        <p:spPr bwMode="auto">
          <a:xfrm>
            <a:off x="499743" y="729732"/>
            <a:ext cx="9973315" cy="590931"/>
          </a:xfrm>
          <a:prstGeom prst="rect">
            <a:avLst/>
          </a:prstGeom>
          <a:noFill/>
          <a:ln w="9525">
            <a:noFill/>
            <a:miter lim="800000"/>
            <a:headEnd/>
            <a:tailEnd/>
          </a:ln>
        </p:spPr>
        <p:txBody>
          <a:bodyPr vert="horz" wrap="square" lIns="91440" tIns="45720" rIns="91440" bIns="45720" numCol="1" anchor="b" anchorCtr="0" compatLnSpc="1">
            <a:prstTxWarp prst="textNoShape">
              <a:avLst/>
            </a:prstTxWarp>
            <a:noAutofit/>
          </a:bodyPr>
          <a:lstStyle/>
          <a:p>
            <a:pPr lvl="0"/>
            <a:r>
              <a:rPr lang="en-US" dirty="0"/>
              <a:t>Click to edit Master title style</a:t>
            </a:r>
          </a:p>
        </p:txBody>
      </p:sp>
      <p:sp>
        <p:nvSpPr>
          <p:cNvPr id="1027" name="Rectangle 3"/>
          <p:cNvSpPr>
            <a:spLocks noGrp="1" noChangeArrowheads="1"/>
          </p:cNvSpPr>
          <p:nvPr>
            <p:ph type="body" idx="1"/>
          </p:nvPr>
        </p:nvSpPr>
        <p:spPr bwMode="auto">
          <a:xfrm>
            <a:off x="517402" y="2002368"/>
            <a:ext cx="9948931" cy="373424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p:txBody>
      </p:sp>
      <p:sp>
        <p:nvSpPr>
          <p:cNvPr id="4" name="TextBox 3"/>
          <p:cNvSpPr txBox="1"/>
          <p:nvPr userDrawn="1"/>
        </p:nvSpPr>
        <p:spPr>
          <a:xfrm>
            <a:off x="9749165" y="5857880"/>
            <a:ext cx="321027" cy="138499"/>
          </a:xfrm>
          <a:prstGeom prst="rect">
            <a:avLst/>
          </a:prstGeom>
          <a:noFill/>
        </p:spPr>
        <p:txBody>
          <a:bodyPr wrap="square" lIns="0" tIns="0" rIns="0" bIns="0" rtlCol="0" anchor="ctr">
            <a:spAutoFit/>
          </a:bodyPr>
          <a:lstStyle>
            <a:defPPr>
              <a:defRPr lang="en-US"/>
            </a:defPPr>
            <a:lvl1pPr algn="ctr">
              <a:defRPr sz="4400" cap="all">
                <a:solidFill>
                  <a:schemeClr val="bg1"/>
                </a:solidFill>
                <a:latin typeface="Century Gothic" pitchFamily="34" charset="0"/>
              </a:defRPr>
            </a:lvl1pPr>
          </a:lstStyle>
          <a:p>
            <a:pPr algn="r"/>
            <a:fld id="{9EF62655-870B-4C06-BC3D-C67D37BAE36D}" type="slidenum">
              <a:rPr lang="en-US" sz="700" kern="1200" smtClean="0">
                <a:solidFill>
                  <a:schemeClr val="accent5"/>
                </a:solidFill>
                <a:latin typeface="Trebuchet MS" panose="020B0603020202020204" pitchFamily="34" charset="0"/>
                <a:ea typeface="MS PGothic" pitchFamily="34" charset="-128"/>
                <a:cs typeface="+mn-cs"/>
              </a:rPr>
              <a:pPr algn="r"/>
              <a:t>‹#›</a:t>
            </a:fld>
            <a:r>
              <a:rPr lang="en-US" sz="900" cap="none" baseline="0" dirty="0">
                <a:solidFill>
                  <a:schemeClr val="accent5"/>
                </a:solidFill>
              </a:rPr>
              <a:t> </a:t>
            </a:r>
            <a:endParaRPr lang="en-US" sz="900" cap="none" dirty="0">
              <a:solidFill>
                <a:schemeClr val="accent5"/>
              </a:solidFill>
            </a:endParaRPr>
          </a:p>
        </p:txBody>
      </p:sp>
      <p:pic>
        <p:nvPicPr>
          <p:cNvPr id="8" name="Picture 7">
            <a:extLst>
              <a:ext uri="{FF2B5EF4-FFF2-40B4-BE49-F238E27FC236}">
                <a16:creationId xmlns:a16="http://schemas.microsoft.com/office/drawing/2014/main" id="{F5BEE499-964B-417C-A9AA-AE2DFBD1F16A}"/>
              </a:ext>
            </a:extLst>
          </p:cNvPr>
          <p:cNvPicPr>
            <a:picLocks noChangeAspect="1"/>
          </p:cNvPicPr>
          <p:nvPr userDrawn="1"/>
        </p:nvPicPr>
        <p:blipFill rotWithShape="1">
          <a:blip r:embed="rId17"/>
          <a:srcRect r="4401"/>
          <a:stretch/>
        </p:blipFill>
        <p:spPr>
          <a:xfrm>
            <a:off x="10112358" y="5756266"/>
            <a:ext cx="634419" cy="279950"/>
          </a:xfrm>
          <a:prstGeom prst="rect">
            <a:avLst/>
          </a:prstGeom>
        </p:spPr>
      </p:pic>
    </p:spTree>
    <p:extLst>
      <p:ext uri="{BB962C8B-B14F-4D97-AF65-F5344CB8AC3E}">
        <p14:creationId xmlns:p14="http://schemas.microsoft.com/office/powerpoint/2010/main" val="1725690729"/>
      </p:ext>
    </p:extLst>
  </p:cSld>
  <p:clrMap bg1="dk2" tx1="lt1" bg2="dk1" tx2="lt2" accent1="accent1" accent2="accent2" accent3="accent3" accent4="accent4" accent5="accent5" accent6="accent6" hlink="hlink" folHlink="folHlink"/>
  <p:sldLayoutIdLst>
    <p:sldLayoutId id="2147483985" r:id="rId1"/>
    <p:sldLayoutId id="2147483896" r:id="rId2"/>
    <p:sldLayoutId id="2147483981" r:id="rId3"/>
    <p:sldLayoutId id="2147483971" r:id="rId4"/>
    <p:sldLayoutId id="2147483988" r:id="rId5"/>
    <p:sldLayoutId id="2147483969" r:id="rId6"/>
    <p:sldLayoutId id="2147483989" r:id="rId7"/>
    <p:sldLayoutId id="2147483919" r:id="rId8"/>
    <p:sldLayoutId id="2147483990" r:id="rId9"/>
    <p:sldLayoutId id="2147483954" r:id="rId10"/>
    <p:sldLayoutId id="2147483984" r:id="rId11"/>
    <p:sldLayoutId id="2147483898" r:id="rId12"/>
    <p:sldLayoutId id="2147483926" r:id="rId13"/>
    <p:sldLayoutId id="2147483899" r:id="rId14"/>
    <p:sldLayoutId id="2147483901" r:id="rId15"/>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ctr" rtl="0" fontAlgn="base">
        <a:lnSpc>
          <a:spcPct val="90000"/>
        </a:lnSpc>
        <a:spcBef>
          <a:spcPct val="0"/>
        </a:spcBef>
        <a:spcAft>
          <a:spcPct val="0"/>
        </a:spcAft>
        <a:defRPr sz="3600" b="1" cap="all" baseline="0">
          <a:solidFill>
            <a:schemeClr val="tx1"/>
          </a:solidFill>
          <a:latin typeface="Trebuchet MS" panose="020B0603020202020204" pitchFamily="34" charset="0"/>
          <a:ea typeface="+mj-ea"/>
          <a:cs typeface="+mj-cs"/>
        </a:defRPr>
      </a:lvl1pPr>
      <a:lvl2pPr algn="l" rtl="0" fontAlgn="base">
        <a:spcBef>
          <a:spcPct val="0"/>
        </a:spcBef>
        <a:spcAft>
          <a:spcPct val="0"/>
        </a:spcAft>
        <a:defRPr sz="3200" b="1">
          <a:solidFill>
            <a:srgbClr val="73B900"/>
          </a:solidFill>
          <a:latin typeface="Arial" charset="0"/>
        </a:defRPr>
      </a:lvl2pPr>
      <a:lvl3pPr algn="l" rtl="0" fontAlgn="base">
        <a:spcBef>
          <a:spcPct val="0"/>
        </a:spcBef>
        <a:spcAft>
          <a:spcPct val="0"/>
        </a:spcAft>
        <a:defRPr sz="3200" b="1">
          <a:solidFill>
            <a:srgbClr val="73B900"/>
          </a:solidFill>
          <a:latin typeface="Arial" charset="0"/>
        </a:defRPr>
      </a:lvl3pPr>
      <a:lvl4pPr algn="l" rtl="0" fontAlgn="base">
        <a:spcBef>
          <a:spcPct val="0"/>
        </a:spcBef>
        <a:spcAft>
          <a:spcPct val="0"/>
        </a:spcAft>
        <a:defRPr sz="3200" b="1">
          <a:solidFill>
            <a:srgbClr val="73B900"/>
          </a:solidFill>
          <a:latin typeface="Arial" charset="0"/>
        </a:defRPr>
      </a:lvl4pPr>
      <a:lvl5pPr algn="l" rtl="0" fontAlgn="base">
        <a:spcBef>
          <a:spcPct val="0"/>
        </a:spcBef>
        <a:spcAft>
          <a:spcPct val="0"/>
        </a:spcAft>
        <a:defRPr sz="3200" b="1">
          <a:solidFill>
            <a:srgbClr val="73B900"/>
          </a:solidFill>
          <a:latin typeface="Arial" charset="0"/>
        </a:defRPr>
      </a:lvl5pPr>
      <a:lvl6pPr marL="457200" algn="l" rtl="0" eaLnBrk="1" fontAlgn="base" hangingPunct="1">
        <a:spcBef>
          <a:spcPct val="0"/>
        </a:spcBef>
        <a:spcAft>
          <a:spcPct val="0"/>
        </a:spcAft>
        <a:defRPr sz="3200" b="1">
          <a:solidFill>
            <a:srgbClr val="73B900"/>
          </a:solidFill>
          <a:latin typeface="Arial" charset="0"/>
        </a:defRPr>
      </a:lvl6pPr>
      <a:lvl7pPr marL="914400" algn="l" rtl="0" eaLnBrk="1" fontAlgn="base" hangingPunct="1">
        <a:spcBef>
          <a:spcPct val="0"/>
        </a:spcBef>
        <a:spcAft>
          <a:spcPct val="0"/>
        </a:spcAft>
        <a:defRPr sz="3200" b="1">
          <a:solidFill>
            <a:srgbClr val="73B900"/>
          </a:solidFill>
          <a:latin typeface="Arial" charset="0"/>
        </a:defRPr>
      </a:lvl7pPr>
      <a:lvl8pPr marL="1371600" algn="l" rtl="0" eaLnBrk="1" fontAlgn="base" hangingPunct="1">
        <a:spcBef>
          <a:spcPct val="0"/>
        </a:spcBef>
        <a:spcAft>
          <a:spcPct val="0"/>
        </a:spcAft>
        <a:defRPr sz="3200" b="1">
          <a:solidFill>
            <a:srgbClr val="73B900"/>
          </a:solidFill>
          <a:latin typeface="Arial" charset="0"/>
        </a:defRPr>
      </a:lvl8pPr>
      <a:lvl9pPr marL="1828800" algn="l" rtl="0" eaLnBrk="1" fontAlgn="base" hangingPunct="1">
        <a:spcBef>
          <a:spcPct val="0"/>
        </a:spcBef>
        <a:spcAft>
          <a:spcPct val="0"/>
        </a:spcAft>
        <a:defRPr sz="3200" b="1">
          <a:solidFill>
            <a:srgbClr val="73B900"/>
          </a:solidFill>
          <a:latin typeface="Arial" charset="0"/>
        </a:defRPr>
      </a:lvl9pPr>
    </p:titleStyle>
    <p:bodyStyle>
      <a:lvl1pPr marL="0" indent="0" algn="l" rtl="0" fontAlgn="base">
        <a:lnSpc>
          <a:spcPct val="90000"/>
        </a:lnSpc>
        <a:spcBef>
          <a:spcPts val="900"/>
        </a:spcBef>
        <a:spcAft>
          <a:spcPts val="900"/>
        </a:spcAft>
        <a:buClr>
          <a:schemeClr val="bg2"/>
        </a:buClr>
        <a:buSzPct val="100000"/>
        <a:buFontTx/>
        <a:buNone/>
        <a:defRPr sz="2000" b="0">
          <a:solidFill>
            <a:schemeClr val="tx1"/>
          </a:solidFill>
          <a:latin typeface="Trebuchet MS" pitchFamily="34" charset="0"/>
          <a:ea typeface="+mn-ea"/>
          <a:cs typeface="+mn-cs"/>
        </a:defRPr>
      </a:lvl1pPr>
      <a:lvl2pPr marL="571500" indent="0" algn="l" rtl="0" fontAlgn="base">
        <a:lnSpc>
          <a:spcPct val="90000"/>
        </a:lnSpc>
        <a:spcBef>
          <a:spcPts val="900"/>
        </a:spcBef>
        <a:spcAft>
          <a:spcPts val="900"/>
        </a:spcAft>
        <a:buClr>
          <a:schemeClr val="bg2"/>
        </a:buClr>
        <a:buSzPct val="100000"/>
        <a:buFontTx/>
        <a:buNone/>
        <a:defRPr sz="1600" b="0">
          <a:solidFill>
            <a:schemeClr val="tx1"/>
          </a:solidFill>
          <a:latin typeface="Trebuchet MS" pitchFamily="34" charset="0"/>
        </a:defRPr>
      </a:lvl2pPr>
      <a:lvl3pPr marL="1089025" indent="0" algn="l" rtl="0" fontAlgn="base">
        <a:lnSpc>
          <a:spcPct val="90000"/>
        </a:lnSpc>
        <a:spcBef>
          <a:spcPts val="900"/>
        </a:spcBef>
        <a:spcAft>
          <a:spcPts val="900"/>
        </a:spcAft>
        <a:buClr>
          <a:schemeClr val="bg2"/>
        </a:buClr>
        <a:buSzPct val="100000"/>
        <a:buFontTx/>
        <a:buNone/>
        <a:defRPr sz="1400" b="0">
          <a:solidFill>
            <a:schemeClr val="tx1"/>
          </a:solidFill>
          <a:latin typeface="Trebuchet MS" pitchFamily="34" charset="0"/>
        </a:defRPr>
      </a:lvl3pPr>
      <a:lvl4pPr marL="1774825" indent="-228600" algn="l" rtl="0" fontAlgn="base">
        <a:spcBef>
          <a:spcPct val="20000"/>
        </a:spcBef>
        <a:spcAft>
          <a:spcPct val="0"/>
        </a:spcAft>
        <a:buChar char="–"/>
        <a:defRPr sz="2000">
          <a:solidFill>
            <a:schemeClr val="bg1"/>
          </a:solidFill>
          <a:latin typeface="+mn-lt"/>
        </a:defRPr>
      </a:lvl4pPr>
      <a:lvl5pPr marL="2117725" indent="-228600" algn="l" rtl="0" fontAlgn="base">
        <a:spcBef>
          <a:spcPct val="20000"/>
        </a:spcBef>
        <a:spcAft>
          <a:spcPct val="0"/>
        </a:spcAft>
        <a:buChar char="»"/>
        <a:defRPr sz="2000">
          <a:solidFill>
            <a:schemeClr val="bg1"/>
          </a:solidFill>
          <a:latin typeface="+mn-lt"/>
        </a:defRPr>
      </a:lvl5pPr>
      <a:lvl6pPr marL="2574925" indent="-228600" algn="l" rtl="0" eaLnBrk="1" fontAlgn="base" hangingPunct="1">
        <a:spcBef>
          <a:spcPct val="20000"/>
        </a:spcBef>
        <a:spcAft>
          <a:spcPct val="0"/>
        </a:spcAft>
        <a:buChar char="»"/>
        <a:defRPr sz="2000">
          <a:solidFill>
            <a:schemeClr val="bg1"/>
          </a:solidFill>
          <a:latin typeface="+mn-lt"/>
        </a:defRPr>
      </a:lvl6pPr>
      <a:lvl7pPr marL="3032125" indent="-228600" algn="l" rtl="0" eaLnBrk="1" fontAlgn="base" hangingPunct="1">
        <a:spcBef>
          <a:spcPct val="20000"/>
        </a:spcBef>
        <a:spcAft>
          <a:spcPct val="0"/>
        </a:spcAft>
        <a:buChar char="»"/>
        <a:defRPr sz="2000">
          <a:solidFill>
            <a:schemeClr val="bg1"/>
          </a:solidFill>
          <a:latin typeface="+mn-lt"/>
        </a:defRPr>
      </a:lvl7pPr>
      <a:lvl8pPr marL="3489325" indent="-228600" algn="l" rtl="0" eaLnBrk="1" fontAlgn="base" hangingPunct="1">
        <a:spcBef>
          <a:spcPct val="20000"/>
        </a:spcBef>
        <a:spcAft>
          <a:spcPct val="0"/>
        </a:spcAft>
        <a:buChar char="»"/>
        <a:defRPr sz="2000">
          <a:solidFill>
            <a:schemeClr val="bg1"/>
          </a:solidFill>
          <a:latin typeface="+mn-lt"/>
        </a:defRPr>
      </a:lvl8pPr>
      <a:lvl9pPr marL="3946525" indent="-228600" algn="l" rtl="0" eaLnBrk="1" fontAlgn="base" hangingPunct="1">
        <a:spcBef>
          <a:spcPct val="20000"/>
        </a:spcBef>
        <a:spcAft>
          <a:spcPct val="0"/>
        </a:spcAft>
        <a:buChar char="»"/>
        <a:defRPr sz="20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99743" y="729732"/>
            <a:ext cx="9973315" cy="590931"/>
          </a:xfrm>
          <a:prstGeom prst="rect">
            <a:avLst/>
          </a:prstGeom>
          <a:noFill/>
          <a:ln w="9525">
            <a:noFill/>
            <a:miter lim="800000"/>
            <a:headEnd/>
            <a:tailEnd/>
          </a:ln>
        </p:spPr>
        <p:txBody>
          <a:bodyPr vert="horz" wrap="square" lIns="91440" tIns="45720" rIns="91440" bIns="45720" numCol="1" anchor="b" anchorCtr="0" compatLnSpc="1">
            <a:prstTxWarp prst="textNoShape">
              <a:avLst/>
            </a:prstTxWarp>
            <a:noAutofit/>
          </a:bodyPr>
          <a:lstStyle/>
          <a:p>
            <a:pPr lvl="0"/>
            <a:r>
              <a:rPr lang="en-US" dirty="0"/>
              <a:t>Click to edit Master title style</a:t>
            </a:r>
          </a:p>
        </p:txBody>
      </p:sp>
      <p:sp>
        <p:nvSpPr>
          <p:cNvPr id="1027" name="Rectangle 3"/>
          <p:cNvSpPr>
            <a:spLocks noGrp="1" noChangeArrowheads="1"/>
          </p:cNvSpPr>
          <p:nvPr>
            <p:ph type="body" idx="1"/>
          </p:nvPr>
        </p:nvSpPr>
        <p:spPr bwMode="auto">
          <a:xfrm>
            <a:off x="517402" y="2002368"/>
            <a:ext cx="9948931" cy="373424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p:txBody>
      </p:sp>
      <p:sp>
        <p:nvSpPr>
          <p:cNvPr id="4" name="TextBox 3"/>
          <p:cNvSpPr txBox="1"/>
          <p:nvPr userDrawn="1"/>
        </p:nvSpPr>
        <p:spPr>
          <a:xfrm>
            <a:off x="9749165" y="5857880"/>
            <a:ext cx="321027" cy="138499"/>
          </a:xfrm>
          <a:prstGeom prst="rect">
            <a:avLst/>
          </a:prstGeom>
          <a:noFill/>
        </p:spPr>
        <p:txBody>
          <a:bodyPr wrap="square" lIns="0" tIns="0" rIns="0" bIns="0" rtlCol="0" anchor="ctr">
            <a:spAutoFit/>
          </a:bodyPr>
          <a:lstStyle>
            <a:defPPr>
              <a:defRPr lang="en-US"/>
            </a:defPPr>
            <a:lvl1pPr algn="ctr">
              <a:defRPr sz="4400" cap="all">
                <a:solidFill>
                  <a:schemeClr val="bg1"/>
                </a:solidFill>
                <a:latin typeface="Century Gothic" pitchFamily="34" charset="0"/>
              </a:defRPr>
            </a:lvl1pPr>
          </a:lstStyle>
          <a:p>
            <a:pPr algn="r"/>
            <a:fld id="{9EF62655-870B-4C06-BC3D-C67D37BAE36D}" type="slidenum">
              <a:rPr lang="en-US" sz="700" kern="1200" smtClean="0">
                <a:solidFill>
                  <a:schemeClr val="accent5"/>
                </a:solidFill>
                <a:latin typeface="Trebuchet MS" panose="020B0603020202020204" pitchFamily="34" charset="0"/>
                <a:ea typeface="MS PGothic" pitchFamily="34" charset="-128"/>
                <a:cs typeface="+mn-cs"/>
              </a:rPr>
              <a:pPr algn="r"/>
              <a:t>‹#›</a:t>
            </a:fld>
            <a:r>
              <a:rPr lang="en-US" sz="900" cap="none" baseline="0" dirty="0">
                <a:solidFill>
                  <a:schemeClr val="accent5"/>
                </a:solidFill>
              </a:rPr>
              <a:t> </a:t>
            </a:r>
            <a:endParaRPr lang="en-US" sz="900" cap="none" dirty="0">
              <a:solidFill>
                <a:schemeClr val="accent5"/>
              </a:solidFill>
            </a:endParaRPr>
          </a:p>
        </p:txBody>
      </p:sp>
      <p:pic>
        <p:nvPicPr>
          <p:cNvPr id="6" name="Picture 5">
            <a:extLst>
              <a:ext uri="{FF2B5EF4-FFF2-40B4-BE49-F238E27FC236}">
                <a16:creationId xmlns:a16="http://schemas.microsoft.com/office/drawing/2014/main" id="{9A77B02C-053E-42E3-850D-108DC97669AB}"/>
              </a:ext>
            </a:extLst>
          </p:cNvPr>
          <p:cNvPicPr>
            <a:picLocks noChangeAspect="1"/>
          </p:cNvPicPr>
          <p:nvPr userDrawn="1"/>
        </p:nvPicPr>
        <p:blipFill>
          <a:blip r:embed="rId18"/>
          <a:stretch>
            <a:fillRect/>
          </a:stretch>
        </p:blipFill>
        <p:spPr>
          <a:xfrm>
            <a:off x="10181677" y="5803490"/>
            <a:ext cx="529828" cy="188250"/>
          </a:xfrm>
          <a:prstGeom prst="rect">
            <a:avLst/>
          </a:prstGeom>
        </p:spPr>
      </p:pic>
    </p:spTree>
    <p:extLst>
      <p:ext uri="{BB962C8B-B14F-4D97-AF65-F5344CB8AC3E}">
        <p14:creationId xmlns:p14="http://schemas.microsoft.com/office/powerpoint/2010/main" val="3899447694"/>
      </p:ext>
    </p:extLst>
  </p:cSld>
  <p:clrMap bg1="dk2" tx1="lt1" bg2="dk1" tx2="lt2" accent1="accent1" accent2="accent2" accent3="accent3" accent4="accent4" accent5="accent5" accent6="accent6" hlink="hlink" folHlink="folHlink"/>
  <p:sldLayoutIdLst>
    <p:sldLayoutId id="2147483992" r:id="rId1"/>
    <p:sldLayoutId id="2147483993" r:id="rId2"/>
    <p:sldLayoutId id="2147483994" r:id="rId3"/>
    <p:sldLayoutId id="2147483995" r:id="rId4"/>
    <p:sldLayoutId id="2147483996" r:id="rId5"/>
    <p:sldLayoutId id="2147483997" r:id="rId6"/>
    <p:sldLayoutId id="2147483998" r:id="rId7"/>
    <p:sldLayoutId id="2147483999" r:id="rId8"/>
    <p:sldLayoutId id="2147484000" r:id="rId9"/>
    <p:sldLayoutId id="2147484001" r:id="rId10"/>
    <p:sldLayoutId id="2147484002" r:id="rId11"/>
    <p:sldLayoutId id="2147484003" r:id="rId12"/>
    <p:sldLayoutId id="2147484004" r:id="rId13"/>
    <p:sldLayoutId id="2147484005" r:id="rId14"/>
    <p:sldLayoutId id="2147484006" r:id="rId15"/>
    <p:sldLayoutId id="2147484007" r:id="rId16"/>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ctr" rtl="0" fontAlgn="base">
        <a:lnSpc>
          <a:spcPct val="90000"/>
        </a:lnSpc>
        <a:spcBef>
          <a:spcPct val="0"/>
        </a:spcBef>
        <a:spcAft>
          <a:spcPct val="0"/>
        </a:spcAft>
        <a:defRPr sz="3600" b="1" cap="all" baseline="0">
          <a:solidFill>
            <a:schemeClr val="bg1"/>
          </a:solidFill>
          <a:latin typeface="Trebuchet MS" panose="020B0603020202020204" pitchFamily="34" charset="0"/>
          <a:ea typeface="+mj-ea"/>
          <a:cs typeface="+mj-cs"/>
        </a:defRPr>
      </a:lvl1pPr>
      <a:lvl2pPr algn="l" rtl="0" fontAlgn="base">
        <a:spcBef>
          <a:spcPct val="0"/>
        </a:spcBef>
        <a:spcAft>
          <a:spcPct val="0"/>
        </a:spcAft>
        <a:defRPr sz="3200" b="1">
          <a:solidFill>
            <a:srgbClr val="73B900"/>
          </a:solidFill>
          <a:latin typeface="Arial" charset="0"/>
        </a:defRPr>
      </a:lvl2pPr>
      <a:lvl3pPr algn="l" rtl="0" fontAlgn="base">
        <a:spcBef>
          <a:spcPct val="0"/>
        </a:spcBef>
        <a:spcAft>
          <a:spcPct val="0"/>
        </a:spcAft>
        <a:defRPr sz="3200" b="1">
          <a:solidFill>
            <a:srgbClr val="73B900"/>
          </a:solidFill>
          <a:latin typeface="Arial" charset="0"/>
        </a:defRPr>
      </a:lvl3pPr>
      <a:lvl4pPr algn="l" rtl="0" fontAlgn="base">
        <a:spcBef>
          <a:spcPct val="0"/>
        </a:spcBef>
        <a:spcAft>
          <a:spcPct val="0"/>
        </a:spcAft>
        <a:defRPr sz="3200" b="1">
          <a:solidFill>
            <a:srgbClr val="73B900"/>
          </a:solidFill>
          <a:latin typeface="Arial" charset="0"/>
        </a:defRPr>
      </a:lvl4pPr>
      <a:lvl5pPr algn="l" rtl="0" fontAlgn="base">
        <a:spcBef>
          <a:spcPct val="0"/>
        </a:spcBef>
        <a:spcAft>
          <a:spcPct val="0"/>
        </a:spcAft>
        <a:defRPr sz="3200" b="1">
          <a:solidFill>
            <a:srgbClr val="73B900"/>
          </a:solidFill>
          <a:latin typeface="Arial" charset="0"/>
        </a:defRPr>
      </a:lvl5pPr>
      <a:lvl6pPr marL="457200" algn="l" rtl="0" eaLnBrk="1" fontAlgn="base" hangingPunct="1">
        <a:spcBef>
          <a:spcPct val="0"/>
        </a:spcBef>
        <a:spcAft>
          <a:spcPct val="0"/>
        </a:spcAft>
        <a:defRPr sz="3200" b="1">
          <a:solidFill>
            <a:srgbClr val="73B900"/>
          </a:solidFill>
          <a:latin typeface="Arial" charset="0"/>
        </a:defRPr>
      </a:lvl6pPr>
      <a:lvl7pPr marL="914400" algn="l" rtl="0" eaLnBrk="1" fontAlgn="base" hangingPunct="1">
        <a:spcBef>
          <a:spcPct val="0"/>
        </a:spcBef>
        <a:spcAft>
          <a:spcPct val="0"/>
        </a:spcAft>
        <a:defRPr sz="3200" b="1">
          <a:solidFill>
            <a:srgbClr val="73B900"/>
          </a:solidFill>
          <a:latin typeface="Arial" charset="0"/>
        </a:defRPr>
      </a:lvl7pPr>
      <a:lvl8pPr marL="1371600" algn="l" rtl="0" eaLnBrk="1" fontAlgn="base" hangingPunct="1">
        <a:spcBef>
          <a:spcPct val="0"/>
        </a:spcBef>
        <a:spcAft>
          <a:spcPct val="0"/>
        </a:spcAft>
        <a:defRPr sz="3200" b="1">
          <a:solidFill>
            <a:srgbClr val="73B900"/>
          </a:solidFill>
          <a:latin typeface="Arial" charset="0"/>
        </a:defRPr>
      </a:lvl8pPr>
      <a:lvl9pPr marL="1828800" algn="l" rtl="0" eaLnBrk="1" fontAlgn="base" hangingPunct="1">
        <a:spcBef>
          <a:spcPct val="0"/>
        </a:spcBef>
        <a:spcAft>
          <a:spcPct val="0"/>
        </a:spcAft>
        <a:defRPr sz="3200" b="1">
          <a:solidFill>
            <a:srgbClr val="73B900"/>
          </a:solidFill>
          <a:latin typeface="Arial" charset="0"/>
        </a:defRPr>
      </a:lvl9pPr>
    </p:titleStyle>
    <p:bodyStyle>
      <a:lvl1pPr marL="0" indent="0" algn="l" rtl="0" fontAlgn="base">
        <a:lnSpc>
          <a:spcPct val="90000"/>
        </a:lnSpc>
        <a:spcBef>
          <a:spcPts val="900"/>
        </a:spcBef>
        <a:spcAft>
          <a:spcPts val="900"/>
        </a:spcAft>
        <a:buClr>
          <a:schemeClr val="bg2"/>
        </a:buClr>
        <a:buSzPct val="100000"/>
        <a:buFontTx/>
        <a:buNone/>
        <a:defRPr sz="1800" b="0">
          <a:solidFill>
            <a:schemeClr val="bg1"/>
          </a:solidFill>
          <a:latin typeface="Trebuchet MS" pitchFamily="34" charset="0"/>
          <a:ea typeface="+mn-ea"/>
          <a:cs typeface="+mn-cs"/>
        </a:defRPr>
      </a:lvl1pPr>
      <a:lvl2pPr marL="571500" indent="0" algn="l" rtl="0" fontAlgn="base">
        <a:lnSpc>
          <a:spcPct val="90000"/>
        </a:lnSpc>
        <a:spcBef>
          <a:spcPts val="900"/>
        </a:spcBef>
        <a:spcAft>
          <a:spcPts val="900"/>
        </a:spcAft>
        <a:buClr>
          <a:schemeClr val="bg2"/>
        </a:buClr>
        <a:buSzPct val="100000"/>
        <a:buFontTx/>
        <a:buNone/>
        <a:defRPr sz="1600" b="0">
          <a:solidFill>
            <a:schemeClr val="bg1"/>
          </a:solidFill>
          <a:latin typeface="Trebuchet MS" pitchFamily="34" charset="0"/>
        </a:defRPr>
      </a:lvl2pPr>
      <a:lvl3pPr marL="1089025" indent="0" algn="l" rtl="0" fontAlgn="base">
        <a:lnSpc>
          <a:spcPct val="90000"/>
        </a:lnSpc>
        <a:spcBef>
          <a:spcPts val="900"/>
        </a:spcBef>
        <a:spcAft>
          <a:spcPts val="900"/>
        </a:spcAft>
        <a:buClr>
          <a:schemeClr val="bg2"/>
        </a:buClr>
        <a:buSzPct val="100000"/>
        <a:buFontTx/>
        <a:buNone/>
        <a:defRPr sz="1400" b="0">
          <a:solidFill>
            <a:schemeClr val="bg1"/>
          </a:solidFill>
          <a:latin typeface="Trebuchet MS" pitchFamily="34" charset="0"/>
        </a:defRPr>
      </a:lvl3pPr>
      <a:lvl4pPr marL="1774825" indent="-228600" algn="l" rtl="0" fontAlgn="base">
        <a:spcBef>
          <a:spcPct val="20000"/>
        </a:spcBef>
        <a:spcAft>
          <a:spcPct val="0"/>
        </a:spcAft>
        <a:buChar char="–"/>
        <a:defRPr sz="2000">
          <a:solidFill>
            <a:schemeClr val="bg1"/>
          </a:solidFill>
          <a:latin typeface="+mn-lt"/>
        </a:defRPr>
      </a:lvl4pPr>
      <a:lvl5pPr marL="2117725" indent="-228600" algn="l" rtl="0" fontAlgn="base">
        <a:spcBef>
          <a:spcPct val="20000"/>
        </a:spcBef>
        <a:spcAft>
          <a:spcPct val="0"/>
        </a:spcAft>
        <a:buChar char="»"/>
        <a:defRPr sz="2000">
          <a:solidFill>
            <a:schemeClr val="bg1"/>
          </a:solidFill>
          <a:latin typeface="+mn-lt"/>
        </a:defRPr>
      </a:lvl5pPr>
      <a:lvl6pPr marL="2574925" indent="-228600" algn="l" rtl="0" eaLnBrk="1" fontAlgn="base" hangingPunct="1">
        <a:spcBef>
          <a:spcPct val="20000"/>
        </a:spcBef>
        <a:spcAft>
          <a:spcPct val="0"/>
        </a:spcAft>
        <a:buChar char="»"/>
        <a:defRPr sz="2000">
          <a:solidFill>
            <a:schemeClr val="bg1"/>
          </a:solidFill>
          <a:latin typeface="+mn-lt"/>
        </a:defRPr>
      </a:lvl6pPr>
      <a:lvl7pPr marL="3032125" indent="-228600" algn="l" rtl="0" eaLnBrk="1" fontAlgn="base" hangingPunct="1">
        <a:spcBef>
          <a:spcPct val="20000"/>
        </a:spcBef>
        <a:spcAft>
          <a:spcPct val="0"/>
        </a:spcAft>
        <a:buChar char="»"/>
        <a:defRPr sz="2000">
          <a:solidFill>
            <a:schemeClr val="bg1"/>
          </a:solidFill>
          <a:latin typeface="+mn-lt"/>
        </a:defRPr>
      </a:lvl7pPr>
      <a:lvl8pPr marL="3489325" indent="-228600" algn="l" rtl="0" eaLnBrk="1" fontAlgn="base" hangingPunct="1">
        <a:spcBef>
          <a:spcPct val="20000"/>
        </a:spcBef>
        <a:spcAft>
          <a:spcPct val="0"/>
        </a:spcAft>
        <a:buChar char="»"/>
        <a:defRPr sz="2000">
          <a:solidFill>
            <a:schemeClr val="bg1"/>
          </a:solidFill>
          <a:latin typeface="+mn-lt"/>
        </a:defRPr>
      </a:lvl8pPr>
      <a:lvl9pPr marL="3946525" indent="-228600" algn="l" rtl="0" eaLnBrk="1" fontAlgn="base" hangingPunct="1">
        <a:spcBef>
          <a:spcPct val="20000"/>
        </a:spcBef>
        <a:spcAft>
          <a:spcPct val="0"/>
        </a:spcAft>
        <a:buChar char="»"/>
        <a:defRPr sz="20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microsoft.com/office/2007/relationships/hdphoto" Target="../media/hdphoto2.wdp"/><Relationship Id="rId3" Type="http://schemas.openxmlformats.org/officeDocument/2006/relationships/image" Target="../media/image27.png"/><Relationship Id="rId7" Type="http://schemas.openxmlformats.org/officeDocument/2006/relationships/image" Target="../media/image30.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png"/><Relationship Id="rId4" Type="http://schemas.microsoft.com/office/2007/relationships/hdphoto" Target="../media/hdphoto1.wdp"/></Relationships>
</file>

<file path=ppt/slides/_rels/slide17.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31.tiff"/><Relationship Id="rId7" Type="http://schemas.openxmlformats.org/officeDocument/2006/relationships/image" Target="../media/image35.tiff"/><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34.tiff"/><Relationship Id="rId5" Type="http://schemas.openxmlformats.org/officeDocument/2006/relationships/image" Target="../media/image33.tiff"/><Relationship Id="rId4" Type="http://schemas.openxmlformats.org/officeDocument/2006/relationships/image" Target="../media/image32.tiff"/><Relationship Id="rId9" Type="http://schemas.openxmlformats.org/officeDocument/2006/relationships/image" Target="../media/image3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0.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40.png"/><Relationship Id="rId4" Type="http://schemas.openxmlformats.org/officeDocument/2006/relationships/image" Target="../media/image39.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hyperlink" Target="https://anaconda.org/rapidsai" TargetMode="External"/><Relationship Id="rId3" Type="http://schemas.openxmlformats.org/officeDocument/2006/relationships/image" Target="../media/image17.png"/><Relationship Id="rId7" Type="http://schemas.openxmlformats.org/officeDocument/2006/relationships/hyperlink" Target="https://github.com/rapidsai" TargetMode="External"/><Relationship Id="rId12" Type="http://schemas.openxmlformats.org/officeDocument/2006/relationships/image" Target="../media/image24.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20.png"/><Relationship Id="rId11" Type="http://schemas.openxmlformats.org/officeDocument/2006/relationships/hyperlink" Target="https://ngc.nvidia.com/" TargetMode="External"/><Relationship Id="rId5" Type="http://schemas.openxmlformats.org/officeDocument/2006/relationships/image" Target="../media/image19.png"/><Relationship Id="rId10" Type="http://schemas.openxmlformats.org/officeDocument/2006/relationships/image" Target="../media/image23.png"/><Relationship Id="rId4" Type="http://schemas.openxmlformats.org/officeDocument/2006/relationships/image" Target="../media/image18.jpg"/><Relationship Id="rId9"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0"/>
          <p:cNvSpPr>
            <a:spLocks noGrp="1"/>
          </p:cNvSpPr>
          <p:nvPr>
            <p:ph type="title"/>
          </p:nvPr>
        </p:nvSpPr>
        <p:spPr>
          <a:xfrm>
            <a:off x="481661" y="4405220"/>
            <a:ext cx="8215772" cy="1489470"/>
          </a:xfrm>
        </p:spPr>
        <p:txBody>
          <a:bodyPr/>
          <a:lstStyle/>
          <a:p>
            <a:r>
              <a:rPr lang="en-US" dirty="0"/>
              <a:t>Fundamentals of Accelerated data science with rapids</a:t>
            </a:r>
          </a:p>
        </p:txBody>
      </p:sp>
    </p:spTree>
    <p:extLst>
      <p:ext uri="{BB962C8B-B14F-4D97-AF65-F5344CB8AC3E}">
        <p14:creationId xmlns:p14="http://schemas.microsoft.com/office/powerpoint/2010/main" val="14469971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E34127-187A-435A-BD78-7B41919C846B}"/>
              </a:ext>
            </a:extLst>
          </p:cNvPr>
          <p:cNvSpPr>
            <a:spLocks noGrp="1"/>
          </p:cNvSpPr>
          <p:nvPr>
            <p:ph type="title"/>
          </p:nvPr>
        </p:nvSpPr>
        <p:spPr/>
        <p:txBody>
          <a:bodyPr/>
          <a:lstStyle/>
          <a:p>
            <a:r>
              <a:rPr lang="en-US" dirty="0"/>
              <a:t>Exercise data</a:t>
            </a:r>
          </a:p>
        </p:txBody>
      </p:sp>
      <p:sp>
        <p:nvSpPr>
          <p:cNvPr id="5" name="Content Placeholder 4">
            <a:extLst>
              <a:ext uri="{FF2B5EF4-FFF2-40B4-BE49-F238E27FC236}">
                <a16:creationId xmlns:a16="http://schemas.microsoft.com/office/drawing/2014/main" id="{B604A814-C1AB-4EC4-BE2D-6639FDEE90E4}"/>
              </a:ext>
            </a:extLst>
          </p:cNvPr>
          <p:cNvSpPr>
            <a:spLocks noGrp="1"/>
          </p:cNvSpPr>
          <p:nvPr>
            <p:ph idx="1"/>
          </p:nvPr>
        </p:nvSpPr>
        <p:spPr/>
        <p:txBody>
          <a:bodyPr/>
          <a:lstStyle/>
          <a:p>
            <a:r>
              <a:rPr lang="en-US" sz="2000" dirty="0"/>
              <a:t>Population data</a:t>
            </a:r>
          </a:p>
          <a:p>
            <a:pPr lvl="1"/>
            <a:r>
              <a:rPr lang="en-US" sz="1800" dirty="0">
                <a:solidFill>
                  <a:schemeClr val="tx2"/>
                </a:solidFill>
              </a:rPr>
              <a:t>Simulated from UK Census data </a:t>
            </a:r>
            <a:r>
              <a:rPr lang="en-US" sz="1800" dirty="0"/>
              <a:t>on England and Wales, both from details (age, sex, given name, county) and aggregate statistics (geographic coordinates, employment)</a:t>
            </a:r>
          </a:p>
          <a:p>
            <a:r>
              <a:rPr lang="en-US" sz="2000" dirty="0"/>
              <a:t>Road network data</a:t>
            </a:r>
          </a:p>
          <a:p>
            <a:pPr lvl="1"/>
            <a:r>
              <a:rPr lang="en-US" sz="1800" dirty="0"/>
              <a:t>Nodes (endpoints/junctions) and edges of the </a:t>
            </a:r>
            <a:r>
              <a:rPr lang="en-US" sz="1800" dirty="0">
                <a:solidFill>
                  <a:schemeClr val="tx2"/>
                </a:solidFill>
              </a:rPr>
              <a:t>entire road network of Great Britain</a:t>
            </a:r>
          </a:p>
          <a:p>
            <a:r>
              <a:rPr lang="en-US" sz="2000" dirty="0"/>
              <a:t>Epidemic data</a:t>
            </a:r>
          </a:p>
          <a:p>
            <a:pPr lvl="1"/>
            <a:r>
              <a:rPr lang="en-US" sz="1800" dirty="0">
                <a:solidFill>
                  <a:schemeClr val="tx2"/>
                </a:solidFill>
              </a:rPr>
              <a:t>Detailed hospital/clinic data </a:t>
            </a:r>
            <a:r>
              <a:rPr lang="en-US" sz="1800" dirty="0"/>
              <a:t>from the UK National Health Service</a:t>
            </a:r>
          </a:p>
          <a:p>
            <a:pPr lvl="1"/>
            <a:r>
              <a:rPr lang="en-US" sz="1800" dirty="0"/>
              <a:t>Spread modeled on </a:t>
            </a:r>
            <a:r>
              <a:rPr lang="en-US" sz="1800" dirty="0">
                <a:solidFill>
                  <a:schemeClr val="tx2"/>
                </a:solidFill>
              </a:rPr>
              <a:t>academic research </a:t>
            </a:r>
            <a:r>
              <a:rPr lang="en-US" sz="1800" dirty="0"/>
              <a:t>on Ebolavirus risk factors</a:t>
            </a:r>
          </a:p>
        </p:txBody>
      </p:sp>
      <p:sp>
        <p:nvSpPr>
          <p:cNvPr id="6" name="Text Placeholder 5">
            <a:extLst>
              <a:ext uri="{FF2B5EF4-FFF2-40B4-BE49-F238E27FC236}">
                <a16:creationId xmlns:a16="http://schemas.microsoft.com/office/drawing/2014/main" id="{22CFCD56-B883-4FEE-BD00-343865958FF8}"/>
              </a:ext>
            </a:extLst>
          </p:cNvPr>
          <p:cNvSpPr>
            <a:spLocks noGrp="1"/>
          </p:cNvSpPr>
          <p:nvPr>
            <p:ph type="body" sz="quarter" idx="10"/>
          </p:nvPr>
        </p:nvSpPr>
        <p:spPr/>
        <p:txBody>
          <a:bodyPr/>
          <a:lstStyle/>
          <a:p>
            <a:r>
              <a:rPr lang="en-US" dirty="0"/>
              <a:t>Fused and simulated from several sources</a:t>
            </a:r>
          </a:p>
        </p:txBody>
      </p:sp>
    </p:spTree>
    <p:extLst>
      <p:ext uri="{BB962C8B-B14F-4D97-AF65-F5344CB8AC3E}">
        <p14:creationId xmlns:p14="http://schemas.microsoft.com/office/powerpoint/2010/main" val="15808333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E8C94E-2D3A-4C28-B90A-E03329415CF9}"/>
              </a:ext>
            </a:extLst>
          </p:cNvPr>
          <p:cNvSpPr>
            <a:spLocks noGrp="1"/>
          </p:cNvSpPr>
          <p:nvPr>
            <p:ph type="title"/>
          </p:nvPr>
        </p:nvSpPr>
        <p:spPr/>
        <p:txBody>
          <a:bodyPr/>
          <a:lstStyle/>
          <a:p>
            <a:r>
              <a:rPr lang="en-US" dirty="0"/>
              <a:t>Section 1</a:t>
            </a:r>
            <a:br>
              <a:rPr lang="en-US" dirty="0"/>
            </a:br>
            <a:r>
              <a:rPr lang="en-US" dirty="0"/>
              <a:t>01 - 03</a:t>
            </a:r>
          </a:p>
        </p:txBody>
      </p:sp>
    </p:spTree>
    <p:extLst>
      <p:ext uri="{BB962C8B-B14F-4D97-AF65-F5344CB8AC3E}">
        <p14:creationId xmlns:p14="http://schemas.microsoft.com/office/powerpoint/2010/main" val="14842826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D9A214-7AED-456C-8ABE-894761317350}"/>
              </a:ext>
            </a:extLst>
          </p:cNvPr>
          <p:cNvSpPr>
            <a:spLocks noGrp="1"/>
          </p:cNvSpPr>
          <p:nvPr>
            <p:ph type="title"/>
          </p:nvPr>
        </p:nvSpPr>
        <p:spPr/>
        <p:txBody>
          <a:bodyPr/>
          <a:lstStyle/>
          <a:p>
            <a:r>
              <a:rPr lang="en-US" dirty="0"/>
              <a:t>RAPIDS Platform</a:t>
            </a:r>
          </a:p>
        </p:txBody>
      </p:sp>
      <p:sp>
        <p:nvSpPr>
          <p:cNvPr id="4" name="Text Placeholder 3">
            <a:extLst>
              <a:ext uri="{FF2B5EF4-FFF2-40B4-BE49-F238E27FC236}">
                <a16:creationId xmlns:a16="http://schemas.microsoft.com/office/drawing/2014/main" id="{01F90A62-BAAF-45C6-B711-D26657B63746}"/>
              </a:ext>
            </a:extLst>
          </p:cNvPr>
          <p:cNvSpPr>
            <a:spLocks noGrp="1"/>
          </p:cNvSpPr>
          <p:nvPr>
            <p:ph type="body" sz="quarter" idx="10"/>
          </p:nvPr>
        </p:nvSpPr>
        <p:spPr/>
        <p:txBody>
          <a:bodyPr/>
          <a:lstStyle/>
          <a:p>
            <a:endParaRPr lang="en-US" dirty="0"/>
          </a:p>
        </p:txBody>
      </p:sp>
      <p:sp>
        <p:nvSpPr>
          <p:cNvPr id="5" name="Rectangle 4">
            <a:extLst>
              <a:ext uri="{FF2B5EF4-FFF2-40B4-BE49-F238E27FC236}">
                <a16:creationId xmlns:a16="http://schemas.microsoft.com/office/drawing/2014/main" id="{825F33B1-660B-42BB-A6C8-2DD4279EBBC8}"/>
              </a:ext>
            </a:extLst>
          </p:cNvPr>
          <p:cNvSpPr/>
          <p:nvPr/>
        </p:nvSpPr>
        <p:spPr>
          <a:xfrm>
            <a:off x="617463" y="2959410"/>
            <a:ext cx="1768019" cy="457200"/>
          </a:xfrm>
          <a:prstGeom prst="rect">
            <a:avLst/>
          </a:prstGeom>
          <a:solidFill>
            <a:srgbClr val="7400FF"/>
          </a:solidFill>
          <a:ln w="635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96">
              <a:lnSpc>
                <a:spcPct val="90000"/>
              </a:lnSpc>
            </a:pPr>
            <a:r>
              <a:rPr lang="en-US" sz="1600" dirty="0" err="1">
                <a:solidFill>
                  <a:schemeClr val="tx1"/>
                </a:solidFill>
                <a:latin typeface="Trebuchet MS" panose="020B0603020202020204" pitchFamily="34" charset="0"/>
              </a:rPr>
              <a:t>cuDF</a:t>
            </a:r>
            <a:endParaRPr lang="en-US" sz="1600" dirty="0">
              <a:solidFill>
                <a:schemeClr val="tx1"/>
              </a:solidFill>
              <a:latin typeface="Trebuchet MS" panose="020B0603020202020204" pitchFamily="34" charset="0"/>
            </a:endParaRPr>
          </a:p>
          <a:p>
            <a:pPr algn="ctr" defTabSz="457196">
              <a:lnSpc>
                <a:spcPct val="90000"/>
              </a:lnSpc>
            </a:pPr>
            <a:r>
              <a:rPr lang="en-US" sz="1200" dirty="0">
                <a:solidFill>
                  <a:schemeClr val="tx1"/>
                </a:solidFill>
                <a:latin typeface="Trebuchet MS" panose="020B0603020202020204" pitchFamily="34" charset="0"/>
              </a:rPr>
              <a:t>Data Prep/Handling</a:t>
            </a:r>
          </a:p>
        </p:txBody>
      </p:sp>
      <p:cxnSp>
        <p:nvCxnSpPr>
          <p:cNvPr id="6" name="Straight Arrow Connector 5">
            <a:extLst>
              <a:ext uri="{FF2B5EF4-FFF2-40B4-BE49-F238E27FC236}">
                <a16:creationId xmlns:a16="http://schemas.microsoft.com/office/drawing/2014/main" id="{C1A7EA19-8600-4F83-9D0F-E4EC3D8951E2}"/>
              </a:ext>
            </a:extLst>
          </p:cNvPr>
          <p:cNvCxnSpPr>
            <a:cxnSpLocks/>
          </p:cNvCxnSpPr>
          <p:nvPr/>
        </p:nvCxnSpPr>
        <p:spPr>
          <a:xfrm rot="16200000">
            <a:off x="7217715" y="3668305"/>
            <a:ext cx="365760" cy="0"/>
          </a:xfrm>
          <a:prstGeom prst="straightConnector1">
            <a:avLst/>
          </a:prstGeom>
          <a:ln w="12700">
            <a:solidFill>
              <a:srgbClr val="B3B3B3"/>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78E2200A-AE33-44D2-8A85-EA6AA3B73F64}"/>
              </a:ext>
            </a:extLst>
          </p:cNvPr>
          <p:cNvSpPr/>
          <p:nvPr/>
        </p:nvSpPr>
        <p:spPr>
          <a:xfrm>
            <a:off x="617463" y="3930004"/>
            <a:ext cx="9633517" cy="457201"/>
          </a:xfrm>
          <a:prstGeom prst="rect">
            <a:avLst/>
          </a:prstGeom>
          <a:solidFill>
            <a:schemeClr val="accent4"/>
          </a:solidFill>
          <a:ln w="635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57196">
              <a:lnSpc>
                <a:spcPct val="90000"/>
              </a:lnSpc>
            </a:pPr>
            <a:r>
              <a:rPr lang="en-US" sz="1200" dirty="0">
                <a:solidFill>
                  <a:srgbClr val="FFFFFF"/>
                </a:solidFill>
                <a:latin typeface="Trebuchet MS" panose="020B0603020202020204" pitchFamily="34" charset="0"/>
              </a:rPr>
              <a:t>							 </a:t>
            </a:r>
            <a:r>
              <a:rPr lang="en-US" sz="1600" dirty="0">
                <a:solidFill>
                  <a:srgbClr val="FFFFFF"/>
                </a:solidFill>
                <a:latin typeface="Trebuchet MS" panose="020B0603020202020204" pitchFamily="34" charset="0"/>
              </a:rPr>
              <a:t>GPU Memory</a:t>
            </a:r>
          </a:p>
        </p:txBody>
      </p:sp>
      <p:sp>
        <p:nvSpPr>
          <p:cNvPr id="14" name="Rectangle 13">
            <a:extLst>
              <a:ext uri="{FF2B5EF4-FFF2-40B4-BE49-F238E27FC236}">
                <a16:creationId xmlns:a16="http://schemas.microsoft.com/office/drawing/2014/main" id="{2E7D78AA-7500-4F14-8722-F9DFE4C13DF4}"/>
              </a:ext>
            </a:extLst>
          </p:cNvPr>
          <p:cNvSpPr/>
          <p:nvPr/>
        </p:nvSpPr>
        <p:spPr>
          <a:xfrm>
            <a:off x="2583838" y="2959410"/>
            <a:ext cx="1768019" cy="457200"/>
          </a:xfrm>
          <a:prstGeom prst="rect">
            <a:avLst/>
          </a:prstGeom>
          <a:solidFill>
            <a:srgbClr val="7400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96">
              <a:lnSpc>
                <a:spcPct val="90000"/>
              </a:lnSpc>
            </a:pPr>
            <a:r>
              <a:rPr lang="en-US" sz="1600" dirty="0" err="1">
                <a:solidFill>
                  <a:schemeClr val="tx1"/>
                </a:solidFill>
                <a:latin typeface="Trebuchet MS" panose="020B0603020202020204" pitchFamily="34" charset="0"/>
              </a:rPr>
              <a:t>cuML</a:t>
            </a:r>
            <a:endParaRPr lang="en-US" sz="1600" dirty="0">
              <a:solidFill>
                <a:schemeClr val="tx1"/>
              </a:solidFill>
              <a:latin typeface="Trebuchet MS" panose="020B0603020202020204" pitchFamily="34" charset="0"/>
            </a:endParaRPr>
          </a:p>
          <a:p>
            <a:pPr algn="ctr" defTabSz="457196">
              <a:lnSpc>
                <a:spcPct val="90000"/>
              </a:lnSpc>
            </a:pPr>
            <a:r>
              <a:rPr lang="en-US" sz="1200" dirty="0">
                <a:solidFill>
                  <a:schemeClr val="tx1"/>
                </a:solidFill>
                <a:latin typeface="Trebuchet MS" panose="020B0603020202020204" pitchFamily="34" charset="0"/>
              </a:rPr>
              <a:t>Machine Learning</a:t>
            </a:r>
          </a:p>
        </p:txBody>
      </p:sp>
      <p:sp>
        <p:nvSpPr>
          <p:cNvPr id="15" name="Rectangle 14">
            <a:extLst>
              <a:ext uri="{FF2B5EF4-FFF2-40B4-BE49-F238E27FC236}">
                <a16:creationId xmlns:a16="http://schemas.microsoft.com/office/drawing/2014/main" id="{BCA800EB-AB58-40E7-B850-D63F0D28093F}"/>
              </a:ext>
            </a:extLst>
          </p:cNvPr>
          <p:cNvSpPr/>
          <p:nvPr/>
        </p:nvSpPr>
        <p:spPr>
          <a:xfrm>
            <a:off x="4550212" y="2959410"/>
            <a:ext cx="1768019" cy="457200"/>
          </a:xfrm>
          <a:prstGeom prst="rect">
            <a:avLst/>
          </a:prstGeom>
          <a:solidFill>
            <a:srgbClr val="7400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96">
              <a:lnSpc>
                <a:spcPct val="90000"/>
              </a:lnSpc>
            </a:pPr>
            <a:r>
              <a:rPr lang="en-US" sz="1600" dirty="0" err="1">
                <a:solidFill>
                  <a:schemeClr val="tx1"/>
                </a:solidFill>
                <a:latin typeface="Trebuchet MS" panose="020B0603020202020204" pitchFamily="34" charset="0"/>
              </a:rPr>
              <a:t>cuGraph</a:t>
            </a:r>
            <a:endParaRPr lang="en-US" sz="1600" dirty="0">
              <a:solidFill>
                <a:schemeClr val="tx1"/>
              </a:solidFill>
              <a:latin typeface="Trebuchet MS" panose="020B0603020202020204" pitchFamily="34" charset="0"/>
            </a:endParaRPr>
          </a:p>
          <a:p>
            <a:pPr algn="ctr" defTabSz="457196">
              <a:lnSpc>
                <a:spcPct val="90000"/>
              </a:lnSpc>
            </a:pPr>
            <a:r>
              <a:rPr lang="en-US" sz="1200" dirty="0">
                <a:solidFill>
                  <a:schemeClr val="tx1"/>
                </a:solidFill>
                <a:latin typeface="Trebuchet MS" panose="020B0603020202020204" pitchFamily="34" charset="0"/>
              </a:rPr>
              <a:t>Graph Analytics</a:t>
            </a:r>
          </a:p>
        </p:txBody>
      </p:sp>
      <p:sp>
        <p:nvSpPr>
          <p:cNvPr id="16" name="Rectangle 15">
            <a:extLst>
              <a:ext uri="{FF2B5EF4-FFF2-40B4-BE49-F238E27FC236}">
                <a16:creationId xmlns:a16="http://schemas.microsoft.com/office/drawing/2014/main" id="{78958BC5-3C7E-49AA-9218-9858F7C129CF}"/>
              </a:ext>
            </a:extLst>
          </p:cNvPr>
          <p:cNvSpPr/>
          <p:nvPr/>
        </p:nvSpPr>
        <p:spPr>
          <a:xfrm>
            <a:off x="6516586" y="2959410"/>
            <a:ext cx="1768019" cy="457200"/>
          </a:xfrm>
          <a:prstGeom prst="rect">
            <a:avLst/>
          </a:prstGeom>
          <a:solidFill>
            <a:schemeClr val="tx2"/>
          </a:solidFill>
          <a:ln w="63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96">
              <a:lnSpc>
                <a:spcPct val="90000"/>
              </a:lnSpc>
            </a:pPr>
            <a:r>
              <a:rPr lang="en-US" sz="1600" dirty="0">
                <a:solidFill>
                  <a:srgbClr val="FFFFFF"/>
                </a:solidFill>
                <a:latin typeface="Trebuchet MS" panose="020B0603020202020204" pitchFamily="34" charset="0"/>
              </a:rPr>
              <a:t>DL Frameworks</a:t>
            </a:r>
          </a:p>
          <a:p>
            <a:pPr algn="ctr" defTabSz="457196">
              <a:lnSpc>
                <a:spcPct val="90000"/>
              </a:lnSpc>
            </a:pPr>
            <a:r>
              <a:rPr lang="en-US" sz="1200" dirty="0">
                <a:solidFill>
                  <a:srgbClr val="76B900">
                    <a:lumMod val="50000"/>
                  </a:srgbClr>
                </a:solidFill>
                <a:latin typeface="Trebuchet MS" panose="020B0603020202020204" pitchFamily="34" charset="0"/>
              </a:rPr>
              <a:t>Deep Learning</a:t>
            </a:r>
          </a:p>
        </p:txBody>
      </p:sp>
      <p:sp>
        <p:nvSpPr>
          <p:cNvPr id="17" name="Rectangle 16">
            <a:extLst>
              <a:ext uri="{FF2B5EF4-FFF2-40B4-BE49-F238E27FC236}">
                <a16:creationId xmlns:a16="http://schemas.microsoft.com/office/drawing/2014/main" id="{B6E93D06-D9FD-4189-9CEE-0DD5FF00F892}"/>
              </a:ext>
            </a:extLst>
          </p:cNvPr>
          <p:cNvSpPr/>
          <p:nvPr/>
        </p:nvSpPr>
        <p:spPr>
          <a:xfrm>
            <a:off x="8482962" y="2959410"/>
            <a:ext cx="1768019" cy="457200"/>
          </a:xfrm>
          <a:prstGeom prst="rect">
            <a:avLst/>
          </a:prstGeom>
          <a:solidFill>
            <a:srgbClr val="7400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96">
              <a:lnSpc>
                <a:spcPct val="90000"/>
              </a:lnSpc>
            </a:pPr>
            <a:r>
              <a:rPr lang="en-US" sz="1600" dirty="0" err="1">
                <a:solidFill>
                  <a:schemeClr val="tx1"/>
                </a:solidFill>
                <a:latin typeface="Trebuchet MS" panose="020B0603020202020204" pitchFamily="34" charset="0"/>
              </a:rPr>
              <a:t>cuXfilter</a:t>
            </a:r>
            <a:endParaRPr lang="en-US" sz="1600" dirty="0">
              <a:solidFill>
                <a:schemeClr val="tx1"/>
              </a:solidFill>
              <a:latin typeface="Trebuchet MS" panose="020B0603020202020204" pitchFamily="34" charset="0"/>
            </a:endParaRPr>
          </a:p>
          <a:p>
            <a:pPr algn="ctr" defTabSz="457196">
              <a:lnSpc>
                <a:spcPct val="90000"/>
              </a:lnSpc>
            </a:pPr>
            <a:r>
              <a:rPr lang="en-US" sz="1200" dirty="0">
                <a:solidFill>
                  <a:schemeClr val="tx1"/>
                </a:solidFill>
                <a:latin typeface="Trebuchet MS" panose="020B0603020202020204" pitchFamily="34" charset="0"/>
              </a:rPr>
              <a:t>Visualization</a:t>
            </a:r>
          </a:p>
        </p:txBody>
      </p:sp>
      <p:cxnSp>
        <p:nvCxnSpPr>
          <p:cNvPr id="18" name="Straight Arrow Connector 17">
            <a:extLst>
              <a:ext uri="{FF2B5EF4-FFF2-40B4-BE49-F238E27FC236}">
                <a16:creationId xmlns:a16="http://schemas.microsoft.com/office/drawing/2014/main" id="{E75B4E08-8BEB-450B-8AF0-B335D6F2E860}"/>
              </a:ext>
            </a:extLst>
          </p:cNvPr>
          <p:cNvCxnSpPr>
            <a:cxnSpLocks/>
          </p:cNvCxnSpPr>
          <p:nvPr/>
        </p:nvCxnSpPr>
        <p:spPr>
          <a:xfrm rot="16200000">
            <a:off x="9186864" y="3668305"/>
            <a:ext cx="365760" cy="0"/>
          </a:xfrm>
          <a:prstGeom prst="straightConnector1">
            <a:avLst/>
          </a:prstGeom>
          <a:ln w="12700">
            <a:solidFill>
              <a:srgbClr val="B3B3B3"/>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6FFB5774-C40E-4DB2-88E9-13175F5EABFB}"/>
              </a:ext>
            </a:extLst>
          </p:cNvPr>
          <p:cNvCxnSpPr>
            <a:cxnSpLocks/>
          </p:cNvCxnSpPr>
          <p:nvPr/>
        </p:nvCxnSpPr>
        <p:spPr>
          <a:xfrm rot="16200000">
            <a:off x="5251341" y="3668305"/>
            <a:ext cx="365760" cy="0"/>
          </a:xfrm>
          <a:prstGeom prst="straightConnector1">
            <a:avLst/>
          </a:prstGeom>
          <a:ln w="12700">
            <a:solidFill>
              <a:srgbClr val="B3B3B3"/>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179BC280-B37F-4310-A35F-EBC9D34BD83F}"/>
              </a:ext>
            </a:extLst>
          </p:cNvPr>
          <p:cNvCxnSpPr>
            <a:cxnSpLocks/>
          </p:cNvCxnSpPr>
          <p:nvPr/>
        </p:nvCxnSpPr>
        <p:spPr>
          <a:xfrm rot="16200000">
            <a:off x="3284967" y="3668305"/>
            <a:ext cx="365760" cy="0"/>
          </a:xfrm>
          <a:prstGeom prst="straightConnector1">
            <a:avLst/>
          </a:prstGeom>
          <a:ln w="12700">
            <a:solidFill>
              <a:srgbClr val="B3B3B3"/>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A22E0E11-5BAE-4AA3-9BF5-B5C7D753C5DD}"/>
              </a:ext>
            </a:extLst>
          </p:cNvPr>
          <p:cNvCxnSpPr>
            <a:cxnSpLocks/>
          </p:cNvCxnSpPr>
          <p:nvPr/>
        </p:nvCxnSpPr>
        <p:spPr>
          <a:xfrm rot="16200000">
            <a:off x="1318592" y="3668305"/>
            <a:ext cx="365760" cy="0"/>
          </a:xfrm>
          <a:prstGeom prst="straightConnector1">
            <a:avLst/>
          </a:prstGeom>
          <a:ln w="12700">
            <a:solidFill>
              <a:srgbClr val="B3B3B3"/>
            </a:solidFill>
            <a:headEnd type="triangle"/>
            <a:tailEnd type="triangle"/>
          </a:ln>
        </p:spPr>
        <p:style>
          <a:lnRef idx="1">
            <a:schemeClr val="accent1"/>
          </a:lnRef>
          <a:fillRef idx="0">
            <a:schemeClr val="accent1"/>
          </a:fillRef>
          <a:effectRef idx="0">
            <a:schemeClr val="accent1"/>
          </a:effectRef>
          <a:fontRef idx="minor">
            <a:schemeClr val="tx1"/>
          </a:fontRef>
        </p:style>
      </p:cxnSp>
      <p:pic>
        <p:nvPicPr>
          <p:cNvPr id="22" name="Picture 21">
            <a:extLst>
              <a:ext uri="{FF2B5EF4-FFF2-40B4-BE49-F238E27FC236}">
                <a16:creationId xmlns:a16="http://schemas.microsoft.com/office/drawing/2014/main" id="{A9802DA8-DC41-4577-B91D-A89E94DF63C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966700" y="3978885"/>
            <a:ext cx="886435" cy="359439"/>
          </a:xfrm>
          <a:prstGeom prst="rect">
            <a:avLst/>
          </a:prstGeom>
        </p:spPr>
      </p:pic>
      <p:sp>
        <p:nvSpPr>
          <p:cNvPr id="23" name="Rectangle 22">
            <a:extLst>
              <a:ext uri="{FF2B5EF4-FFF2-40B4-BE49-F238E27FC236}">
                <a16:creationId xmlns:a16="http://schemas.microsoft.com/office/drawing/2014/main" id="{FA1F6E8C-6B80-4D1F-8ABC-FD0449AA01A1}"/>
              </a:ext>
            </a:extLst>
          </p:cNvPr>
          <p:cNvSpPr/>
          <p:nvPr/>
        </p:nvSpPr>
        <p:spPr>
          <a:xfrm>
            <a:off x="617463" y="2502771"/>
            <a:ext cx="5700768" cy="309966"/>
          </a:xfrm>
          <a:prstGeom prst="rect">
            <a:avLst/>
          </a:prstGeom>
          <a:solidFill>
            <a:srgbClr val="EB8935"/>
          </a:solidFill>
          <a:ln>
            <a:noFill/>
          </a:ln>
        </p:spPr>
        <p:style>
          <a:lnRef idx="2">
            <a:schemeClr val="accent1">
              <a:shade val="50000"/>
            </a:schemeClr>
          </a:lnRef>
          <a:fillRef idx="1">
            <a:schemeClr val="accent1"/>
          </a:fillRef>
          <a:effectRef idx="0">
            <a:schemeClr val="accent1"/>
          </a:effectRef>
          <a:fontRef idx="minor">
            <a:schemeClr val="lt1"/>
          </a:fontRef>
        </p:style>
        <p:txBody>
          <a:bodyPr lIns="101595" tIns="50795" rIns="101595" bIns="50795" rtlCol="0" anchor="ctr"/>
          <a:lstStyle/>
          <a:p>
            <a:pPr algn="ctr"/>
            <a:r>
              <a:rPr lang="en-US" sz="1600" dirty="0"/>
              <a:t>Dask</a:t>
            </a:r>
          </a:p>
        </p:txBody>
      </p:sp>
    </p:spTree>
    <p:extLst>
      <p:ext uri="{BB962C8B-B14F-4D97-AF65-F5344CB8AC3E}">
        <p14:creationId xmlns:p14="http://schemas.microsoft.com/office/powerpoint/2010/main" val="23181627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77E551-AF93-4CC7-8EF1-B321F15B6B4C}"/>
              </a:ext>
            </a:extLst>
          </p:cNvPr>
          <p:cNvSpPr>
            <a:spLocks noGrp="1"/>
          </p:cNvSpPr>
          <p:nvPr>
            <p:ph type="title"/>
          </p:nvPr>
        </p:nvSpPr>
        <p:spPr/>
        <p:txBody>
          <a:bodyPr/>
          <a:lstStyle/>
          <a:p>
            <a:r>
              <a:rPr lang="en-US" dirty="0" err="1"/>
              <a:t>cudf</a:t>
            </a:r>
            <a:r>
              <a:rPr lang="en-US" dirty="0"/>
              <a:t> </a:t>
            </a:r>
            <a:r>
              <a:rPr lang="en-US" dirty="0" err="1"/>
              <a:t>Dataframes</a:t>
            </a:r>
            <a:endParaRPr lang="en-US" dirty="0"/>
          </a:p>
        </p:txBody>
      </p:sp>
      <p:sp>
        <p:nvSpPr>
          <p:cNvPr id="3" name="Content Placeholder 2">
            <a:extLst>
              <a:ext uri="{FF2B5EF4-FFF2-40B4-BE49-F238E27FC236}">
                <a16:creationId xmlns:a16="http://schemas.microsoft.com/office/drawing/2014/main" id="{5494A2CA-2025-4049-8613-2B98B3573068}"/>
              </a:ext>
            </a:extLst>
          </p:cNvPr>
          <p:cNvSpPr>
            <a:spLocks noGrp="1"/>
          </p:cNvSpPr>
          <p:nvPr>
            <p:ph idx="1"/>
          </p:nvPr>
        </p:nvSpPr>
        <p:spPr/>
        <p:txBody>
          <a:bodyPr/>
          <a:lstStyle/>
          <a:p>
            <a:r>
              <a:rPr lang="en-US" dirty="0"/>
              <a:t>Pandas model: observations/records (rows) of features (columns)</a:t>
            </a:r>
          </a:p>
          <a:p>
            <a:r>
              <a:rPr lang="en-US" dirty="0"/>
              <a:t>Each feature/column has a single datatype</a:t>
            </a:r>
          </a:p>
          <a:p>
            <a:r>
              <a:rPr lang="en-US" dirty="0"/>
              <a:t>Simple, flexible interface to complex, performant </a:t>
            </a:r>
            <a:r>
              <a:rPr lang="en-US" dirty="0" err="1"/>
              <a:t>datastructure</a:t>
            </a:r>
            <a:endParaRPr lang="en-US" dirty="0"/>
          </a:p>
          <a:p>
            <a:r>
              <a:rPr lang="en-US" dirty="0">
                <a:solidFill>
                  <a:schemeClr val="tx2"/>
                </a:solidFill>
              </a:rPr>
              <a:t>Special emphasis on columnar structure</a:t>
            </a:r>
          </a:p>
        </p:txBody>
      </p:sp>
      <p:sp>
        <p:nvSpPr>
          <p:cNvPr id="4" name="Text Placeholder 3">
            <a:extLst>
              <a:ext uri="{FF2B5EF4-FFF2-40B4-BE49-F238E27FC236}">
                <a16:creationId xmlns:a16="http://schemas.microsoft.com/office/drawing/2014/main" id="{57D6B34D-401C-4C1E-88A2-7CB27A21859F}"/>
              </a:ext>
            </a:extLst>
          </p:cNvPr>
          <p:cNvSpPr>
            <a:spLocks noGrp="1"/>
          </p:cNvSpPr>
          <p:nvPr>
            <p:ph type="body" sz="quarter" idx="10"/>
          </p:nvPr>
        </p:nvSpPr>
        <p:spPr/>
        <p:txBody>
          <a:bodyPr/>
          <a:lstStyle/>
          <a:p>
            <a:endParaRPr lang="en-US" dirty="0"/>
          </a:p>
        </p:txBody>
      </p:sp>
    </p:spTree>
    <p:extLst>
      <p:ext uri="{BB962C8B-B14F-4D97-AF65-F5344CB8AC3E}">
        <p14:creationId xmlns:p14="http://schemas.microsoft.com/office/powerpoint/2010/main" val="22607345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D9A214-7AED-456C-8ABE-894761317350}"/>
              </a:ext>
            </a:extLst>
          </p:cNvPr>
          <p:cNvSpPr>
            <a:spLocks noGrp="1"/>
          </p:cNvSpPr>
          <p:nvPr>
            <p:ph type="title"/>
          </p:nvPr>
        </p:nvSpPr>
        <p:spPr/>
        <p:txBody>
          <a:bodyPr/>
          <a:lstStyle/>
          <a:p>
            <a:r>
              <a:rPr lang="en-US" dirty="0"/>
              <a:t>RAPIDS Platform</a:t>
            </a:r>
          </a:p>
        </p:txBody>
      </p:sp>
      <p:sp>
        <p:nvSpPr>
          <p:cNvPr id="4" name="Text Placeholder 3">
            <a:extLst>
              <a:ext uri="{FF2B5EF4-FFF2-40B4-BE49-F238E27FC236}">
                <a16:creationId xmlns:a16="http://schemas.microsoft.com/office/drawing/2014/main" id="{01F90A62-BAAF-45C6-B711-D26657B63746}"/>
              </a:ext>
            </a:extLst>
          </p:cNvPr>
          <p:cNvSpPr>
            <a:spLocks noGrp="1"/>
          </p:cNvSpPr>
          <p:nvPr>
            <p:ph type="body" sz="quarter" idx="10"/>
          </p:nvPr>
        </p:nvSpPr>
        <p:spPr/>
        <p:txBody>
          <a:bodyPr/>
          <a:lstStyle/>
          <a:p>
            <a:endParaRPr lang="en-US" dirty="0"/>
          </a:p>
        </p:txBody>
      </p:sp>
      <p:sp>
        <p:nvSpPr>
          <p:cNvPr id="5" name="Rectangle 4">
            <a:extLst>
              <a:ext uri="{FF2B5EF4-FFF2-40B4-BE49-F238E27FC236}">
                <a16:creationId xmlns:a16="http://schemas.microsoft.com/office/drawing/2014/main" id="{825F33B1-660B-42BB-A6C8-2DD4279EBBC8}"/>
              </a:ext>
            </a:extLst>
          </p:cNvPr>
          <p:cNvSpPr/>
          <p:nvPr/>
        </p:nvSpPr>
        <p:spPr>
          <a:xfrm>
            <a:off x="617463" y="2959410"/>
            <a:ext cx="1768019" cy="457200"/>
          </a:xfrm>
          <a:prstGeom prst="rect">
            <a:avLst/>
          </a:prstGeom>
          <a:solidFill>
            <a:srgbClr val="7400FF"/>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96">
              <a:lnSpc>
                <a:spcPct val="90000"/>
              </a:lnSpc>
            </a:pPr>
            <a:r>
              <a:rPr lang="en-US" sz="1600" dirty="0" err="1">
                <a:solidFill>
                  <a:schemeClr val="tx1"/>
                </a:solidFill>
                <a:latin typeface="Trebuchet MS" panose="020B0603020202020204" pitchFamily="34" charset="0"/>
              </a:rPr>
              <a:t>cuDF</a:t>
            </a:r>
            <a:endParaRPr lang="en-US" sz="1600" dirty="0">
              <a:solidFill>
                <a:schemeClr val="tx1"/>
              </a:solidFill>
              <a:latin typeface="Trebuchet MS" panose="020B0603020202020204" pitchFamily="34" charset="0"/>
            </a:endParaRPr>
          </a:p>
          <a:p>
            <a:pPr algn="ctr" defTabSz="457196">
              <a:lnSpc>
                <a:spcPct val="90000"/>
              </a:lnSpc>
            </a:pPr>
            <a:r>
              <a:rPr lang="en-US" sz="1200" dirty="0">
                <a:solidFill>
                  <a:schemeClr val="tx1"/>
                </a:solidFill>
                <a:latin typeface="Trebuchet MS" panose="020B0603020202020204" pitchFamily="34" charset="0"/>
              </a:rPr>
              <a:t>Data Prep/Handling</a:t>
            </a:r>
          </a:p>
        </p:txBody>
      </p:sp>
      <p:cxnSp>
        <p:nvCxnSpPr>
          <p:cNvPr id="6" name="Straight Arrow Connector 5">
            <a:extLst>
              <a:ext uri="{FF2B5EF4-FFF2-40B4-BE49-F238E27FC236}">
                <a16:creationId xmlns:a16="http://schemas.microsoft.com/office/drawing/2014/main" id="{C1A7EA19-8600-4F83-9D0F-E4EC3D8951E2}"/>
              </a:ext>
            </a:extLst>
          </p:cNvPr>
          <p:cNvCxnSpPr>
            <a:cxnSpLocks/>
          </p:cNvCxnSpPr>
          <p:nvPr/>
        </p:nvCxnSpPr>
        <p:spPr>
          <a:xfrm rot="16200000">
            <a:off x="7217715" y="3668305"/>
            <a:ext cx="365760" cy="0"/>
          </a:xfrm>
          <a:prstGeom prst="straightConnector1">
            <a:avLst/>
          </a:prstGeom>
          <a:ln w="12700">
            <a:solidFill>
              <a:srgbClr val="B3B3B3"/>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78E2200A-AE33-44D2-8A85-EA6AA3B73F64}"/>
              </a:ext>
            </a:extLst>
          </p:cNvPr>
          <p:cNvSpPr/>
          <p:nvPr/>
        </p:nvSpPr>
        <p:spPr>
          <a:xfrm>
            <a:off x="617463" y="3930004"/>
            <a:ext cx="9633517" cy="457201"/>
          </a:xfrm>
          <a:prstGeom prst="rect">
            <a:avLst/>
          </a:prstGeom>
          <a:solidFill>
            <a:schemeClr val="accent4"/>
          </a:solidFill>
          <a:ln w="635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57196">
              <a:lnSpc>
                <a:spcPct val="90000"/>
              </a:lnSpc>
            </a:pPr>
            <a:r>
              <a:rPr lang="en-US" sz="1200" dirty="0">
                <a:solidFill>
                  <a:srgbClr val="FFFFFF"/>
                </a:solidFill>
                <a:latin typeface="Trebuchet MS" panose="020B0603020202020204" pitchFamily="34" charset="0"/>
              </a:rPr>
              <a:t>							 </a:t>
            </a:r>
            <a:r>
              <a:rPr lang="en-US" sz="1600" dirty="0">
                <a:solidFill>
                  <a:srgbClr val="FFFFFF"/>
                </a:solidFill>
                <a:latin typeface="Trebuchet MS" panose="020B0603020202020204" pitchFamily="34" charset="0"/>
              </a:rPr>
              <a:t>GPU Memory</a:t>
            </a:r>
          </a:p>
        </p:txBody>
      </p:sp>
      <p:sp>
        <p:nvSpPr>
          <p:cNvPr id="14" name="Rectangle 13">
            <a:extLst>
              <a:ext uri="{FF2B5EF4-FFF2-40B4-BE49-F238E27FC236}">
                <a16:creationId xmlns:a16="http://schemas.microsoft.com/office/drawing/2014/main" id="{2E7D78AA-7500-4F14-8722-F9DFE4C13DF4}"/>
              </a:ext>
            </a:extLst>
          </p:cNvPr>
          <p:cNvSpPr/>
          <p:nvPr/>
        </p:nvSpPr>
        <p:spPr>
          <a:xfrm>
            <a:off x="2583838" y="2959410"/>
            <a:ext cx="1768019" cy="457200"/>
          </a:xfrm>
          <a:prstGeom prst="rect">
            <a:avLst/>
          </a:prstGeom>
          <a:solidFill>
            <a:srgbClr val="7400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96">
              <a:lnSpc>
                <a:spcPct val="90000"/>
              </a:lnSpc>
            </a:pPr>
            <a:r>
              <a:rPr lang="en-US" sz="1600" dirty="0" err="1">
                <a:solidFill>
                  <a:schemeClr val="tx1"/>
                </a:solidFill>
                <a:latin typeface="Trebuchet MS" panose="020B0603020202020204" pitchFamily="34" charset="0"/>
              </a:rPr>
              <a:t>cuML</a:t>
            </a:r>
            <a:endParaRPr lang="en-US" sz="1600" dirty="0">
              <a:solidFill>
                <a:schemeClr val="tx1"/>
              </a:solidFill>
              <a:latin typeface="Trebuchet MS" panose="020B0603020202020204" pitchFamily="34" charset="0"/>
            </a:endParaRPr>
          </a:p>
          <a:p>
            <a:pPr algn="ctr" defTabSz="457196">
              <a:lnSpc>
                <a:spcPct val="90000"/>
              </a:lnSpc>
            </a:pPr>
            <a:r>
              <a:rPr lang="en-US" sz="1200" dirty="0">
                <a:solidFill>
                  <a:schemeClr val="tx1"/>
                </a:solidFill>
                <a:latin typeface="Trebuchet MS" panose="020B0603020202020204" pitchFamily="34" charset="0"/>
              </a:rPr>
              <a:t>Machine Learning</a:t>
            </a:r>
          </a:p>
        </p:txBody>
      </p:sp>
      <p:sp>
        <p:nvSpPr>
          <p:cNvPr id="15" name="Rectangle 14">
            <a:extLst>
              <a:ext uri="{FF2B5EF4-FFF2-40B4-BE49-F238E27FC236}">
                <a16:creationId xmlns:a16="http://schemas.microsoft.com/office/drawing/2014/main" id="{BCA800EB-AB58-40E7-B850-D63F0D28093F}"/>
              </a:ext>
            </a:extLst>
          </p:cNvPr>
          <p:cNvSpPr/>
          <p:nvPr/>
        </p:nvSpPr>
        <p:spPr>
          <a:xfrm>
            <a:off x="4550212" y="2959410"/>
            <a:ext cx="1768019" cy="457200"/>
          </a:xfrm>
          <a:prstGeom prst="rect">
            <a:avLst/>
          </a:prstGeom>
          <a:solidFill>
            <a:srgbClr val="7400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96">
              <a:lnSpc>
                <a:spcPct val="90000"/>
              </a:lnSpc>
            </a:pPr>
            <a:r>
              <a:rPr lang="en-US" sz="1600" dirty="0" err="1">
                <a:solidFill>
                  <a:schemeClr val="tx1"/>
                </a:solidFill>
                <a:latin typeface="Trebuchet MS" panose="020B0603020202020204" pitchFamily="34" charset="0"/>
              </a:rPr>
              <a:t>cuGraph</a:t>
            </a:r>
            <a:endParaRPr lang="en-US" sz="1600" dirty="0">
              <a:solidFill>
                <a:schemeClr val="tx1"/>
              </a:solidFill>
              <a:latin typeface="Trebuchet MS" panose="020B0603020202020204" pitchFamily="34" charset="0"/>
            </a:endParaRPr>
          </a:p>
          <a:p>
            <a:pPr algn="ctr" defTabSz="457196">
              <a:lnSpc>
                <a:spcPct val="90000"/>
              </a:lnSpc>
            </a:pPr>
            <a:r>
              <a:rPr lang="en-US" sz="1200" dirty="0">
                <a:solidFill>
                  <a:schemeClr val="tx1"/>
                </a:solidFill>
                <a:latin typeface="Trebuchet MS" panose="020B0603020202020204" pitchFamily="34" charset="0"/>
              </a:rPr>
              <a:t>Graph Analytics</a:t>
            </a:r>
          </a:p>
        </p:txBody>
      </p:sp>
      <p:sp>
        <p:nvSpPr>
          <p:cNvPr id="16" name="Rectangle 15">
            <a:extLst>
              <a:ext uri="{FF2B5EF4-FFF2-40B4-BE49-F238E27FC236}">
                <a16:creationId xmlns:a16="http://schemas.microsoft.com/office/drawing/2014/main" id="{78958BC5-3C7E-49AA-9218-9858F7C129CF}"/>
              </a:ext>
            </a:extLst>
          </p:cNvPr>
          <p:cNvSpPr/>
          <p:nvPr/>
        </p:nvSpPr>
        <p:spPr>
          <a:xfrm>
            <a:off x="6516586" y="2959410"/>
            <a:ext cx="1768019" cy="457200"/>
          </a:xfrm>
          <a:prstGeom prst="rect">
            <a:avLst/>
          </a:prstGeom>
          <a:solidFill>
            <a:schemeClr val="tx2"/>
          </a:solidFill>
          <a:ln w="63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96">
              <a:lnSpc>
                <a:spcPct val="90000"/>
              </a:lnSpc>
            </a:pPr>
            <a:r>
              <a:rPr lang="en-US" sz="1600" dirty="0">
                <a:solidFill>
                  <a:srgbClr val="FFFFFF"/>
                </a:solidFill>
                <a:latin typeface="Trebuchet MS" panose="020B0603020202020204" pitchFamily="34" charset="0"/>
              </a:rPr>
              <a:t>DL Frameworks</a:t>
            </a:r>
          </a:p>
          <a:p>
            <a:pPr algn="ctr" defTabSz="457196">
              <a:lnSpc>
                <a:spcPct val="90000"/>
              </a:lnSpc>
            </a:pPr>
            <a:r>
              <a:rPr lang="en-US" sz="1200" dirty="0">
                <a:solidFill>
                  <a:srgbClr val="76B900">
                    <a:lumMod val="50000"/>
                  </a:srgbClr>
                </a:solidFill>
                <a:latin typeface="Trebuchet MS" panose="020B0603020202020204" pitchFamily="34" charset="0"/>
              </a:rPr>
              <a:t>Deep Learning</a:t>
            </a:r>
          </a:p>
        </p:txBody>
      </p:sp>
      <p:sp>
        <p:nvSpPr>
          <p:cNvPr id="17" name="Rectangle 16">
            <a:extLst>
              <a:ext uri="{FF2B5EF4-FFF2-40B4-BE49-F238E27FC236}">
                <a16:creationId xmlns:a16="http://schemas.microsoft.com/office/drawing/2014/main" id="{B6E93D06-D9FD-4189-9CEE-0DD5FF00F892}"/>
              </a:ext>
            </a:extLst>
          </p:cNvPr>
          <p:cNvSpPr/>
          <p:nvPr/>
        </p:nvSpPr>
        <p:spPr>
          <a:xfrm>
            <a:off x="8482962" y="2959410"/>
            <a:ext cx="1768019" cy="457200"/>
          </a:xfrm>
          <a:prstGeom prst="rect">
            <a:avLst/>
          </a:prstGeom>
          <a:solidFill>
            <a:srgbClr val="7400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96">
              <a:lnSpc>
                <a:spcPct val="90000"/>
              </a:lnSpc>
            </a:pPr>
            <a:r>
              <a:rPr lang="en-US" sz="1600" dirty="0" err="1">
                <a:solidFill>
                  <a:schemeClr val="tx1"/>
                </a:solidFill>
                <a:latin typeface="Trebuchet MS" panose="020B0603020202020204" pitchFamily="34" charset="0"/>
              </a:rPr>
              <a:t>cuXfilter</a:t>
            </a:r>
            <a:endParaRPr lang="en-US" sz="1600" dirty="0">
              <a:solidFill>
                <a:schemeClr val="tx1"/>
              </a:solidFill>
              <a:latin typeface="Trebuchet MS" panose="020B0603020202020204" pitchFamily="34" charset="0"/>
            </a:endParaRPr>
          </a:p>
          <a:p>
            <a:pPr algn="ctr" defTabSz="457196">
              <a:lnSpc>
                <a:spcPct val="90000"/>
              </a:lnSpc>
            </a:pPr>
            <a:r>
              <a:rPr lang="en-US" sz="1200" dirty="0">
                <a:solidFill>
                  <a:schemeClr val="tx1"/>
                </a:solidFill>
                <a:latin typeface="Trebuchet MS" panose="020B0603020202020204" pitchFamily="34" charset="0"/>
              </a:rPr>
              <a:t>Visualization</a:t>
            </a:r>
          </a:p>
        </p:txBody>
      </p:sp>
      <p:cxnSp>
        <p:nvCxnSpPr>
          <p:cNvPr id="18" name="Straight Arrow Connector 17">
            <a:extLst>
              <a:ext uri="{FF2B5EF4-FFF2-40B4-BE49-F238E27FC236}">
                <a16:creationId xmlns:a16="http://schemas.microsoft.com/office/drawing/2014/main" id="{E75B4E08-8BEB-450B-8AF0-B335D6F2E860}"/>
              </a:ext>
            </a:extLst>
          </p:cNvPr>
          <p:cNvCxnSpPr>
            <a:cxnSpLocks/>
          </p:cNvCxnSpPr>
          <p:nvPr/>
        </p:nvCxnSpPr>
        <p:spPr>
          <a:xfrm rot="16200000">
            <a:off x="9186864" y="3668305"/>
            <a:ext cx="365760" cy="0"/>
          </a:xfrm>
          <a:prstGeom prst="straightConnector1">
            <a:avLst/>
          </a:prstGeom>
          <a:ln w="12700">
            <a:solidFill>
              <a:srgbClr val="B3B3B3"/>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6FFB5774-C40E-4DB2-88E9-13175F5EABFB}"/>
              </a:ext>
            </a:extLst>
          </p:cNvPr>
          <p:cNvCxnSpPr>
            <a:cxnSpLocks/>
          </p:cNvCxnSpPr>
          <p:nvPr/>
        </p:nvCxnSpPr>
        <p:spPr>
          <a:xfrm rot="16200000">
            <a:off x="5251341" y="3668305"/>
            <a:ext cx="365760" cy="0"/>
          </a:xfrm>
          <a:prstGeom prst="straightConnector1">
            <a:avLst/>
          </a:prstGeom>
          <a:ln w="12700">
            <a:solidFill>
              <a:srgbClr val="B3B3B3"/>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179BC280-B37F-4310-A35F-EBC9D34BD83F}"/>
              </a:ext>
            </a:extLst>
          </p:cNvPr>
          <p:cNvCxnSpPr>
            <a:cxnSpLocks/>
          </p:cNvCxnSpPr>
          <p:nvPr/>
        </p:nvCxnSpPr>
        <p:spPr>
          <a:xfrm rot="16200000">
            <a:off x="3284967" y="3668305"/>
            <a:ext cx="365760" cy="0"/>
          </a:xfrm>
          <a:prstGeom prst="straightConnector1">
            <a:avLst/>
          </a:prstGeom>
          <a:ln w="12700">
            <a:solidFill>
              <a:srgbClr val="B3B3B3"/>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A22E0E11-5BAE-4AA3-9BF5-B5C7D753C5DD}"/>
              </a:ext>
            </a:extLst>
          </p:cNvPr>
          <p:cNvCxnSpPr>
            <a:cxnSpLocks/>
          </p:cNvCxnSpPr>
          <p:nvPr/>
        </p:nvCxnSpPr>
        <p:spPr>
          <a:xfrm rot="16200000">
            <a:off x="1318592" y="3668305"/>
            <a:ext cx="365760" cy="0"/>
          </a:xfrm>
          <a:prstGeom prst="straightConnector1">
            <a:avLst/>
          </a:prstGeom>
          <a:ln w="12700">
            <a:solidFill>
              <a:srgbClr val="B3B3B3"/>
            </a:solidFill>
            <a:headEnd type="triangle"/>
            <a:tailEnd type="triangle"/>
          </a:ln>
        </p:spPr>
        <p:style>
          <a:lnRef idx="1">
            <a:schemeClr val="accent1"/>
          </a:lnRef>
          <a:fillRef idx="0">
            <a:schemeClr val="accent1"/>
          </a:fillRef>
          <a:effectRef idx="0">
            <a:schemeClr val="accent1"/>
          </a:effectRef>
          <a:fontRef idx="minor">
            <a:schemeClr val="tx1"/>
          </a:fontRef>
        </p:style>
      </p:cxnSp>
      <p:pic>
        <p:nvPicPr>
          <p:cNvPr id="22" name="Picture 21">
            <a:extLst>
              <a:ext uri="{FF2B5EF4-FFF2-40B4-BE49-F238E27FC236}">
                <a16:creationId xmlns:a16="http://schemas.microsoft.com/office/drawing/2014/main" id="{A9802DA8-DC41-4577-B91D-A89E94DF63C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966700" y="3978885"/>
            <a:ext cx="886435" cy="359439"/>
          </a:xfrm>
          <a:prstGeom prst="rect">
            <a:avLst/>
          </a:prstGeom>
        </p:spPr>
      </p:pic>
      <p:sp>
        <p:nvSpPr>
          <p:cNvPr id="23" name="Rectangle 22">
            <a:extLst>
              <a:ext uri="{FF2B5EF4-FFF2-40B4-BE49-F238E27FC236}">
                <a16:creationId xmlns:a16="http://schemas.microsoft.com/office/drawing/2014/main" id="{FA1F6E8C-6B80-4D1F-8ABC-FD0449AA01A1}"/>
              </a:ext>
            </a:extLst>
          </p:cNvPr>
          <p:cNvSpPr/>
          <p:nvPr/>
        </p:nvSpPr>
        <p:spPr>
          <a:xfrm>
            <a:off x="617463" y="2502771"/>
            <a:ext cx="5700768" cy="309966"/>
          </a:xfrm>
          <a:prstGeom prst="rect">
            <a:avLst/>
          </a:prstGeom>
          <a:solidFill>
            <a:srgbClr val="EB8935"/>
          </a:solidFill>
          <a:ln>
            <a:noFill/>
          </a:ln>
        </p:spPr>
        <p:style>
          <a:lnRef idx="2">
            <a:schemeClr val="accent1">
              <a:shade val="50000"/>
            </a:schemeClr>
          </a:lnRef>
          <a:fillRef idx="1">
            <a:schemeClr val="accent1"/>
          </a:fillRef>
          <a:effectRef idx="0">
            <a:schemeClr val="accent1"/>
          </a:effectRef>
          <a:fontRef idx="minor">
            <a:schemeClr val="lt1"/>
          </a:fontRef>
        </p:style>
        <p:txBody>
          <a:bodyPr lIns="101595" tIns="50795" rIns="101595" bIns="50795" rtlCol="0" anchor="ctr"/>
          <a:lstStyle/>
          <a:p>
            <a:pPr algn="ctr"/>
            <a:r>
              <a:rPr lang="en-US" sz="1600" dirty="0"/>
              <a:t>Dask</a:t>
            </a:r>
          </a:p>
        </p:txBody>
      </p:sp>
    </p:spTree>
    <p:extLst>
      <p:ext uri="{BB962C8B-B14F-4D97-AF65-F5344CB8AC3E}">
        <p14:creationId xmlns:p14="http://schemas.microsoft.com/office/powerpoint/2010/main" val="3311976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238FC9-0791-465A-96C9-BF3B409C1D5F}"/>
              </a:ext>
            </a:extLst>
          </p:cNvPr>
          <p:cNvSpPr>
            <a:spLocks noGrp="1"/>
          </p:cNvSpPr>
          <p:nvPr>
            <p:ph type="title"/>
          </p:nvPr>
        </p:nvSpPr>
        <p:spPr/>
        <p:txBody>
          <a:bodyPr/>
          <a:lstStyle/>
          <a:p>
            <a:r>
              <a:rPr lang="en-US" dirty="0"/>
              <a:t>Apache Arrow</a:t>
            </a:r>
          </a:p>
        </p:txBody>
      </p:sp>
      <p:sp>
        <p:nvSpPr>
          <p:cNvPr id="3" name="Content Placeholder 2">
            <a:extLst>
              <a:ext uri="{FF2B5EF4-FFF2-40B4-BE49-F238E27FC236}">
                <a16:creationId xmlns:a16="http://schemas.microsoft.com/office/drawing/2014/main" id="{453577B4-EBCA-43B6-B369-552A23FDD478}"/>
              </a:ext>
            </a:extLst>
          </p:cNvPr>
          <p:cNvSpPr>
            <a:spLocks noGrp="1"/>
          </p:cNvSpPr>
          <p:nvPr>
            <p:ph idx="1"/>
          </p:nvPr>
        </p:nvSpPr>
        <p:spPr>
          <a:xfrm>
            <a:off x="516750" y="2933700"/>
            <a:ext cx="5046680" cy="2888260"/>
          </a:xfrm>
        </p:spPr>
        <p:txBody>
          <a:bodyPr/>
          <a:lstStyle/>
          <a:p>
            <a:r>
              <a:rPr lang="en-US" dirty="0"/>
              <a:t>Columnar layout leverages GPU strengths</a:t>
            </a:r>
          </a:p>
          <a:p>
            <a:r>
              <a:rPr lang="en-US" dirty="0"/>
              <a:t>Emphasis on zero-copy and shallow-copy operations minimizes a key bottleneck</a:t>
            </a:r>
          </a:p>
          <a:p>
            <a:r>
              <a:rPr lang="en-US" dirty="0"/>
              <a:t>Consistency with CPU version simplifies development and conversion</a:t>
            </a:r>
          </a:p>
        </p:txBody>
      </p:sp>
      <p:sp>
        <p:nvSpPr>
          <p:cNvPr id="4" name="Text Placeholder 3">
            <a:extLst>
              <a:ext uri="{FF2B5EF4-FFF2-40B4-BE49-F238E27FC236}">
                <a16:creationId xmlns:a16="http://schemas.microsoft.com/office/drawing/2014/main" id="{5D506C52-3C66-47FD-9997-9DB50D263393}"/>
              </a:ext>
            </a:extLst>
          </p:cNvPr>
          <p:cNvSpPr>
            <a:spLocks noGrp="1"/>
          </p:cNvSpPr>
          <p:nvPr>
            <p:ph type="body" sz="quarter" idx="10"/>
          </p:nvPr>
        </p:nvSpPr>
        <p:spPr/>
        <p:txBody>
          <a:bodyPr/>
          <a:lstStyle/>
          <a:p>
            <a:endParaRPr lang="en-US" dirty="0"/>
          </a:p>
        </p:txBody>
      </p:sp>
      <p:pic>
        <p:nvPicPr>
          <p:cNvPr id="5" name="Picture 2" descr="SIMD">
            <a:extLst>
              <a:ext uri="{FF2B5EF4-FFF2-40B4-BE49-F238E27FC236}">
                <a16:creationId xmlns:a16="http://schemas.microsoft.com/office/drawing/2014/main" id="{D0683DF6-B93F-480D-91AD-DA2A8274683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5180" r="6087" b="8295"/>
          <a:stretch/>
        </p:blipFill>
        <p:spPr bwMode="auto">
          <a:xfrm>
            <a:off x="5563430" y="1942168"/>
            <a:ext cx="5244270" cy="3721740"/>
          </a:xfrm>
          <a:prstGeom prst="rect">
            <a:avLst/>
          </a:prstGeom>
          <a:solidFill>
            <a:schemeClr val="bg2"/>
          </a:solidFill>
          <a:ln>
            <a:noFill/>
          </a:ln>
        </p:spPr>
      </p:pic>
      <p:pic>
        <p:nvPicPr>
          <p:cNvPr id="9" name="image30.png" descr="Picture 268">
            <a:extLst>
              <a:ext uri="{FF2B5EF4-FFF2-40B4-BE49-F238E27FC236}">
                <a16:creationId xmlns:a16="http://schemas.microsoft.com/office/drawing/2014/main" id="{A07F117B-B3DB-4E39-B358-A68F9FF7A17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598485" y="3617317"/>
            <a:ext cx="658881" cy="658879"/>
          </a:xfrm>
          <a:prstGeom prst="rect">
            <a:avLst/>
          </a:prstGeom>
          <a:solidFill>
            <a:srgbClr val="76B900"/>
          </a:solidFill>
          <a:ln w="12700" cap="flat">
            <a:solidFill>
              <a:srgbClr val="6E6E6E"/>
            </a:solidFill>
            <a:miter lim="400000"/>
          </a:ln>
          <a:effectLst/>
        </p:spPr>
      </p:pic>
      <p:sp>
        <p:nvSpPr>
          <p:cNvPr id="6" name="TextBox 5">
            <a:extLst>
              <a:ext uri="{FF2B5EF4-FFF2-40B4-BE49-F238E27FC236}">
                <a16:creationId xmlns:a16="http://schemas.microsoft.com/office/drawing/2014/main" id="{954A8556-0A6A-457C-877C-B3D725134B7E}"/>
              </a:ext>
            </a:extLst>
          </p:cNvPr>
          <p:cNvSpPr txBox="1"/>
          <p:nvPr/>
        </p:nvSpPr>
        <p:spPr>
          <a:xfrm>
            <a:off x="9080805" y="3326315"/>
            <a:ext cx="1694239" cy="258532"/>
          </a:xfrm>
          <a:prstGeom prst="rect">
            <a:avLst/>
          </a:prstGeom>
          <a:solidFill>
            <a:srgbClr val="B3B3B3"/>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lnSpc>
                <a:spcPct val="90000"/>
              </a:lnSpc>
            </a:pPr>
            <a:r>
              <a:rPr lang="en-US" sz="1200" dirty="0" err="1">
                <a:solidFill>
                  <a:schemeClr val="bg1"/>
                </a:solidFill>
                <a:latin typeface="Consolas" panose="020B0609020204030204" pitchFamily="49" charset="0"/>
              </a:rPr>
              <a:t>gdf</a:t>
            </a:r>
            <a:r>
              <a:rPr lang="en-US" sz="1200" dirty="0">
                <a:solidFill>
                  <a:schemeClr val="bg1"/>
                </a:solidFill>
                <a:latin typeface="Consolas" panose="020B0609020204030204" pitchFamily="49" charset="0"/>
              </a:rPr>
              <a:t>[‘</a:t>
            </a:r>
            <a:r>
              <a:rPr lang="en-US" sz="1200" dirty="0" err="1">
                <a:solidFill>
                  <a:schemeClr val="bg1"/>
                </a:solidFill>
                <a:latin typeface="Consolas" panose="020B0609020204030204" pitchFamily="49" charset="0"/>
              </a:rPr>
              <a:t>session_id</a:t>
            </a:r>
            <a:r>
              <a:rPr lang="en-US" sz="1200" dirty="0">
                <a:solidFill>
                  <a:schemeClr val="bg1"/>
                </a:solidFill>
                <a:latin typeface="Consolas" panose="020B0609020204030204" pitchFamily="49" charset="0"/>
              </a:rPr>
              <a:t>’]</a:t>
            </a:r>
          </a:p>
        </p:txBody>
      </p:sp>
    </p:spTree>
    <p:extLst>
      <p:ext uri="{BB962C8B-B14F-4D97-AF65-F5344CB8AC3E}">
        <p14:creationId xmlns:p14="http://schemas.microsoft.com/office/powerpoint/2010/main" val="14669192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 result for apache spark logo">
            <a:extLst>
              <a:ext uri="{FF2B5EF4-FFF2-40B4-BE49-F238E27FC236}">
                <a16:creationId xmlns:a16="http://schemas.microsoft.com/office/drawing/2014/main" id="{8C406C84-4835-42BE-9248-D4D04D3A491F}"/>
              </a:ext>
            </a:extLst>
          </p:cNvPr>
          <p:cNvPicPr>
            <a:picLocks noChangeAspect="1" noChangeArrowheads="1"/>
          </p:cNvPicPr>
          <p:nvPr/>
        </p:nvPicPr>
        <p:blipFill>
          <a:blip r:embed="rId3">
            <a:extLst>
              <a:ext uri="{BEBA8EAE-BF5A-486C-A8C5-ECC9F3942E4B}">
                <a14:imgProps xmlns:a14="http://schemas.microsoft.com/office/drawing/2010/main">
                  <a14:imgLayer r:embed="rId4">
                    <a14:imgEffect>
                      <a14:brightnessContrast contrast="-40000"/>
                    </a14:imgEffect>
                  </a14:imgLayer>
                </a14:imgProps>
              </a:ext>
              <a:ext uri="{28A0092B-C50C-407E-A947-70E740481C1C}">
                <a14:useLocalDpi xmlns:a14="http://schemas.microsoft.com/office/drawing/2010/main" val="0"/>
              </a:ext>
            </a:extLst>
          </a:blip>
          <a:srcRect/>
          <a:stretch>
            <a:fillRect/>
          </a:stretch>
        </p:blipFill>
        <p:spPr bwMode="auto">
          <a:xfrm>
            <a:off x="992483" y="4670546"/>
            <a:ext cx="1553708" cy="809223"/>
          </a:xfrm>
          <a:prstGeom prst="rect">
            <a:avLst/>
          </a:prstGeom>
          <a:noFill/>
          <a:effectLst/>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C4ACEEE6-DD0C-47DD-A011-6F539DDED68A}"/>
              </a:ext>
            </a:extLst>
          </p:cNvPr>
          <p:cNvSpPr>
            <a:spLocks noGrp="1"/>
          </p:cNvSpPr>
          <p:nvPr>
            <p:ph type="title"/>
          </p:nvPr>
        </p:nvSpPr>
        <p:spPr/>
        <p:txBody>
          <a:bodyPr/>
          <a:lstStyle/>
          <a:p>
            <a:r>
              <a:rPr lang="en-US" dirty="0"/>
              <a:t>APACHE ARROW</a:t>
            </a:r>
          </a:p>
        </p:txBody>
      </p:sp>
      <p:sp>
        <p:nvSpPr>
          <p:cNvPr id="4" name="Text Placeholder 3">
            <a:extLst>
              <a:ext uri="{FF2B5EF4-FFF2-40B4-BE49-F238E27FC236}">
                <a16:creationId xmlns:a16="http://schemas.microsoft.com/office/drawing/2014/main" id="{95E00176-E482-4975-B66C-31D2A2CEC72B}"/>
              </a:ext>
            </a:extLst>
          </p:cNvPr>
          <p:cNvSpPr>
            <a:spLocks noGrp="1"/>
          </p:cNvSpPr>
          <p:nvPr>
            <p:ph type="body" sz="quarter" idx="10"/>
          </p:nvPr>
        </p:nvSpPr>
        <p:spPr/>
        <p:txBody>
          <a:bodyPr/>
          <a:lstStyle/>
          <a:p>
            <a:r>
              <a:rPr lang="en-US" dirty="0"/>
              <a:t>One format for interoperability and efficiency</a:t>
            </a:r>
          </a:p>
        </p:txBody>
      </p:sp>
      <p:sp>
        <p:nvSpPr>
          <p:cNvPr id="5" name="Google Shape;140;p22">
            <a:extLst>
              <a:ext uri="{FF2B5EF4-FFF2-40B4-BE49-F238E27FC236}">
                <a16:creationId xmlns:a16="http://schemas.microsoft.com/office/drawing/2014/main" id="{DC80A93E-1894-4346-83E6-94B71F8841A5}"/>
              </a:ext>
            </a:extLst>
          </p:cNvPr>
          <p:cNvSpPr/>
          <p:nvPr/>
        </p:nvSpPr>
        <p:spPr>
          <a:xfrm>
            <a:off x="672580" y="2307103"/>
            <a:ext cx="1921200" cy="5313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18" tIns="91418" rIns="91418" bIns="91418" anchor="ctr" anchorCtr="0">
            <a:noAutofit/>
          </a:bodyPr>
          <a:lstStyle/>
          <a:p>
            <a:pPr algn="ctr"/>
            <a:r>
              <a:rPr lang="en-US" sz="2430" dirty="0" err="1">
                <a:latin typeface="Trebuchet MS"/>
                <a:ea typeface="Trebuchet MS"/>
                <a:cs typeface="Trebuchet MS"/>
                <a:sym typeface="Trebuchet MS"/>
              </a:rPr>
              <a:t>cuDF</a:t>
            </a:r>
            <a:endParaRPr sz="2430" dirty="0">
              <a:latin typeface="Trebuchet MS"/>
              <a:ea typeface="Trebuchet MS"/>
              <a:cs typeface="Trebuchet MS"/>
              <a:sym typeface="Trebuchet MS"/>
            </a:endParaRPr>
          </a:p>
        </p:txBody>
      </p:sp>
      <p:sp>
        <p:nvSpPr>
          <p:cNvPr id="6" name="Google Shape;141;p22">
            <a:extLst>
              <a:ext uri="{FF2B5EF4-FFF2-40B4-BE49-F238E27FC236}">
                <a16:creationId xmlns:a16="http://schemas.microsoft.com/office/drawing/2014/main" id="{B54803E5-EA1D-4912-B556-9A3AD8730564}"/>
              </a:ext>
            </a:extLst>
          </p:cNvPr>
          <p:cNvSpPr/>
          <p:nvPr/>
        </p:nvSpPr>
        <p:spPr>
          <a:xfrm>
            <a:off x="3238571" y="2307103"/>
            <a:ext cx="1921200" cy="5313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18" tIns="91418" rIns="91418" bIns="91418" anchor="ctr" anchorCtr="0">
            <a:noAutofit/>
          </a:bodyPr>
          <a:lstStyle/>
          <a:p>
            <a:pPr algn="ctr"/>
            <a:r>
              <a:rPr lang="en-US" sz="2430">
                <a:latin typeface="Trebuchet MS"/>
                <a:ea typeface="Trebuchet MS"/>
                <a:cs typeface="Trebuchet MS"/>
                <a:sym typeface="Trebuchet MS"/>
              </a:rPr>
              <a:t>cuML</a:t>
            </a:r>
            <a:endParaRPr sz="2430">
              <a:latin typeface="Trebuchet MS"/>
              <a:ea typeface="Trebuchet MS"/>
              <a:cs typeface="Trebuchet MS"/>
              <a:sym typeface="Trebuchet MS"/>
            </a:endParaRPr>
          </a:p>
        </p:txBody>
      </p:sp>
      <p:cxnSp>
        <p:nvCxnSpPr>
          <p:cNvPr id="7" name="Google Shape;142;p22">
            <a:extLst>
              <a:ext uri="{FF2B5EF4-FFF2-40B4-BE49-F238E27FC236}">
                <a16:creationId xmlns:a16="http://schemas.microsoft.com/office/drawing/2014/main" id="{AA43CA61-4E42-4036-AEED-F6048D737ACF}"/>
              </a:ext>
            </a:extLst>
          </p:cNvPr>
          <p:cNvCxnSpPr>
            <a:cxnSpLocks/>
            <a:stCxn id="5" idx="2"/>
          </p:cNvCxnSpPr>
          <p:nvPr/>
        </p:nvCxnSpPr>
        <p:spPr>
          <a:xfrm>
            <a:off x="1633184" y="2838403"/>
            <a:ext cx="3849000" cy="609000"/>
          </a:xfrm>
          <a:prstGeom prst="straightConnector1">
            <a:avLst/>
          </a:prstGeom>
          <a:noFill/>
          <a:ln w="12700" cap="flat" cmpd="sng">
            <a:solidFill>
              <a:srgbClr val="B3B3B3"/>
            </a:solidFill>
            <a:prstDash val="solid"/>
            <a:round/>
            <a:headEnd type="none" w="med" len="med"/>
            <a:tailEnd type="none" w="med" len="med"/>
          </a:ln>
        </p:spPr>
      </p:cxnSp>
      <p:cxnSp>
        <p:nvCxnSpPr>
          <p:cNvPr id="8" name="Google Shape;144;p22">
            <a:extLst>
              <a:ext uri="{FF2B5EF4-FFF2-40B4-BE49-F238E27FC236}">
                <a16:creationId xmlns:a16="http://schemas.microsoft.com/office/drawing/2014/main" id="{771B49DE-5869-4B4D-BCD8-A1804F83214B}"/>
              </a:ext>
            </a:extLst>
          </p:cNvPr>
          <p:cNvCxnSpPr>
            <a:cxnSpLocks/>
            <a:stCxn id="6" idx="2"/>
          </p:cNvCxnSpPr>
          <p:nvPr/>
        </p:nvCxnSpPr>
        <p:spPr>
          <a:xfrm>
            <a:off x="4199174" y="2838403"/>
            <a:ext cx="1283100" cy="609000"/>
          </a:xfrm>
          <a:prstGeom prst="straightConnector1">
            <a:avLst/>
          </a:prstGeom>
          <a:noFill/>
          <a:ln w="12700" cap="flat" cmpd="sng">
            <a:solidFill>
              <a:srgbClr val="B3B3B3"/>
            </a:solidFill>
            <a:prstDash val="solid"/>
            <a:round/>
            <a:headEnd type="none" w="med" len="med"/>
            <a:tailEnd type="none" w="med" len="med"/>
          </a:ln>
        </p:spPr>
      </p:cxnSp>
      <p:sp>
        <p:nvSpPr>
          <p:cNvPr id="9" name="Google Shape;145;p22">
            <a:extLst>
              <a:ext uri="{FF2B5EF4-FFF2-40B4-BE49-F238E27FC236}">
                <a16:creationId xmlns:a16="http://schemas.microsoft.com/office/drawing/2014/main" id="{56FB5232-CF9C-4FB9-BAE6-D7CAFFFD917B}"/>
              </a:ext>
            </a:extLst>
          </p:cNvPr>
          <p:cNvSpPr/>
          <p:nvPr/>
        </p:nvSpPr>
        <p:spPr>
          <a:xfrm>
            <a:off x="5804567" y="2307103"/>
            <a:ext cx="1921200" cy="5313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18" tIns="91418" rIns="91418" bIns="91418" anchor="ctr" anchorCtr="0">
            <a:noAutofit/>
          </a:bodyPr>
          <a:lstStyle/>
          <a:p>
            <a:pPr algn="ctr"/>
            <a:r>
              <a:rPr lang="en-US" sz="2430">
                <a:latin typeface="Trebuchet MS"/>
                <a:ea typeface="Trebuchet MS"/>
                <a:cs typeface="Trebuchet MS"/>
                <a:sym typeface="Trebuchet MS"/>
              </a:rPr>
              <a:t>cuGraph</a:t>
            </a:r>
            <a:endParaRPr sz="2430">
              <a:latin typeface="Trebuchet MS"/>
              <a:ea typeface="Trebuchet MS"/>
              <a:cs typeface="Trebuchet MS"/>
              <a:sym typeface="Trebuchet MS"/>
            </a:endParaRPr>
          </a:p>
        </p:txBody>
      </p:sp>
      <p:sp>
        <p:nvSpPr>
          <p:cNvPr id="10" name="Google Shape;146;p22">
            <a:extLst>
              <a:ext uri="{FF2B5EF4-FFF2-40B4-BE49-F238E27FC236}">
                <a16:creationId xmlns:a16="http://schemas.microsoft.com/office/drawing/2014/main" id="{B32FE8DF-8727-434B-8ED3-9A502BC9831A}"/>
              </a:ext>
            </a:extLst>
          </p:cNvPr>
          <p:cNvSpPr/>
          <p:nvPr/>
        </p:nvSpPr>
        <p:spPr>
          <a:xfrm>
            <a:off x="8370557" y="2307103"/>
            <a:ext cx="1921200" cy="5313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18" tIns="91418" rIns="91418" bIns="91418" anchor="ctr" anchorCtr="0">
            <a:noAutofit/>
          </a:bodyPr>
          <a:lstStyle/>
          <a:p>
            <a:pPr algn="ctr"/>
            <a:r>
              <a:rPr lang="en-US" sz="2430">
                <a:latin typeface="Trebuchet MS"/>
                <a:ea typeface="Trebuchet MS"/>
                <a:cs typeface="Trebuchet MS"/>
                <a:sym typeface="Trebuchet MS"/>
              </a:rPr>
              <a:t>cuDNN</a:t>
            </a:r>
            <a:endParaRPr sz="2430">
              <a:latin typeface="Trebuchet MS"/>
              <a:ea typeface="Trebuchet MS"/>
              <a:cs typeface="Trebuchet MS"/>
              <a:sym typeface="Trebuchet MS"/>
            </a:endParaRPr>
          </a:p>
        </p:txBody>
      </p:sp>
      <p:cxnSp>
        <p:nvCxnSpPr>
          <p:cNvPr id="11" name="Google Shape;147;p22">
            <a:extLst>
              <a:ext uri="{FF2B5EF4-FFF2-40B4-BE49-F238E27FC236}">
                <a16:creationId xmlns:a16="http://schemas.microsoft.com/office/drawing/2014/main" id="{DE5F63C1-F886-4AD9-99EF-10BBE9B5A936}"/>
              </a:ext>
            </a:extLst>
          </p:cNvPr>
          <p:cNvCxnSpPr>
            <a:cxnSpLocks/>
            <a:endCxn id="10" idx="2"/>
          </p:cNvCxnSpPr>
          <p:nvPr/>
        </p:nvCxnSpPr>
        <p:spPr>
          <a:xfrm rot="10800000" flipH="1">
            <a:off x="5482169" y="2838448"/>
            <a:ext cx="3849000" cy="609000"/>
          </a:xfrm>
          <a:prstGeom prst="straightConnector1">
            <a:avLst/>
          </a:prstGeom>
          <a:noFill/>
          <a:ln w="12700" cap="flat" cmpd="sng">
            <a:solidFill>
              <a:srgbClr val="B3B3B3"/>
            </a:solidFill>
            <a:prstDash val="solid"/>
            <a:round/>
            <a:headEnd type="none" w="med" len="med"/>
            <a:tailEnd type="none" w="med" len="med"/>
          </a:ln>
        </p:spPr>
      </p:cxnSp>
      <p:cxnSp>
        <p:nvCxnSpPr>
          <p:cNvPr id="17" name="Google Shape;152;p22">
            <a:extLst>
              <a:ext uri="{FF2B5EF4-FFF2-40B4-BE49-F238E27FC236}">
                <a16:creationId xmlns:a16="http://schemas.microsoft.com/office/drawing/2014/main" id="{5FD98FA1-75CF-47D7-83DA-3F24187DB0FE}"/>
              </a:ext>
            </a:extLst>
          </p:cNvPr>
          <p:cNvCxnSpPr>
            <a:cxnSpLocks/>
            <a:stCxn id="1026" idx="0"/>
          </p:cNvCxnSpPr>
          <p:nvPr/>
        </p:nvCxnSpPr>
        <p:spPr>
          <a:xfrm flipV="1">
            <a:off x="1769337" y="4200958"/>
            <a:ext cx="3712850" cy="469588"/>
          </a:xfrm>
          <a:prstGeom prst="straightConnector1">
            <a:avLst/>
          </a:prstGeom>
          <a:noFill/>
          <a:ln w="12700" cap="flat" cmpd="sng">
            <a:solidFill>
              <a:srgbClr val="B3B3B3"/>
            </a:solidFill>
            <a:prstDash val="solid"/>
            <a:round/>
            <a:headEnd type="none" w="med" len="med"/>
            <a:tailEnd type="none" w="med" len="med"/>
          </a:ln>
        </p:spPr>
      </p:cxnSp>
      <p:cxnSp>
        <p:nvCxnSpPr>
          <p:cNvPr id="18" name="Google Shape;153;p22">
            <a:extLst>
              <a:ext uri="{FF2B5EF4-FFF2-40B4-BE49-F238E27FC236}">
                <a16:creationId xmlns:a16="http://schemas.microsoft.com/office/drawing/2014/main" id="{44304C3D-8A08-414A-B9E5-70163F8AFAA1}"/>
              </a:ext>
            </a:extLst>
          </p:cNvPr>
          <p:cNvCxnSpPr>
            <a:cxnSpLocks/>
            <a:stCxn id="1030" idx="0"/>
          </p:cNvCxnSpPr>
          <p:nvPr/>
        </p:nvCxnSpPr>
        <p:spPr>
          <a:xfrm flipV="1">
            <a:off x="5165341" y="4200798"/>
            <a:ext cx="322486" cy="430989"/>
          </a:xfrm>
          <a:prstGeom prst="straightConnector1">
            <a:avLst/>
          </a:prstGeom>
          <a:noFill/>
          <a:ln w="12700" cap="flat" cmpd="sng">
            <a:solidFill>
              <a:srgbClr val="B3B3B3"/>
            </a:solidFill>
            <a:prstDash val="solid"/>
            <a:round/>
            <a:headEnd type="none" w="med" len="med"/>
            <a:tailEnd type="none" w="med" len="med"/>
          </a:ln>
        </p:spPr>
      </p:cxnSp>
      <p:cxnSp>
        <p:nvCxnSpPr>
          <p:cNvPr id="19" name="Google Shape;154;p22">
            <a:extLst>
              <a:ext uri="{FF2B5EF4-FFF2-40B4-BE49-F238E27FC236}">
                <a16:creationId xmlns:a16="http://schemas.microsoft.com/office/drawing/2014/main" id="{23074687-F80F-45EE-9354-ECB7D75E49ED}"/>
              </a:ext>
            </a:extLst>
          </p:cNvPr>
          <p:cNvCxnSpPr>
            <a:cxnSpLocks/>
            <a:endCxn id="1028" idx="0"/>
          </p:cNvCxnSpPr>
          <p:nvPr/>
        </p:nvCxnSpPr>
        <p:spPr>
          <a:xfrm>
            <a:off x="5482169" y="4200843"/>
            <a:ext cx="3266070" cy="637640"/>
          </a:xfrm>
          <a:prstGeom prst="straightConnector1">
            <a:avLst/>
          </a:prstGeom>
          <a:noFill/>
          <a:ln w="12700" cap="flat" cmpd="sng">
            <a:solidFill>
              <a:srgbClr val="B3B3B3"/>
            </a:solidFill>
            <a:prstDash val="solid"/>
            <a:round/>
            <a:headEnd type="none" w="med" len="med"/>
            <a:tailEnd type="none" w="med" len="med"/>
          </a:ln>
        </p:spPr>
      </p:cxnSp>
      <p:cxnSp>
        <p:nvCxnSpPr>
          <p:cNvPr id="21" name="Google Shape;157;p22">
            <a:extLst>
              <a:ext uri="{FF2B5EF4-FFF2-40B4-BE49-F238E27FC236}">
                <a16:creationId xmlns:a16="http://schemas.microsoft.com/office/drawing/2014/main" id="{4D7F45D3-7B36-474D-A311-C1E7D4CE8644}"/>
              </a:ext>
            </a:extLst>
          </p:cNvPr>
          <p:cNvCxnSpPr>
            <a:cxnSpLocks/>
            <a:stCxn id="9" idx="2"/>
          </p:cNvCxnSpPr>
          <p:nvPr/>
        </p:nvCxnSpPr>
        <p:spPr>
          <a:xfrm flipH="1">
            <a:off x="5482063" y="2838403"/>
            <a:ext cx="1283100" cy="609000"/>
          </a:xfrm>
          <a:prstGeom prst="straightConnector1">
            <a:avLst/>
          </a:prstGeom>
          <a:noFill/>
          <a:ln w="12700" cap="flat" cmpd="sng">
            <a:solidFill>
              <a:srgbClr val="B3B3B3"/>
            </a:solidFill>
            <a:prstDash val="solid"/>
            <a:round/>
            <a:headEnd type="none" w="med" len="med"/>
            <a:tailEnd type="none" w="med" len="med"/>
          </a:ln>
        </p:spPr>
      </p:cxnSp>
      <p:pic>
        <p:nvPicPr>
          <p:cNvPr id="22" name="Google Shape;168;p8" descr="Image result for apache arrow">
            <a:extLst>
              <a:ext uri="{FF2B5EF4-FFF2-40B4-BE49-F238E27FC236}">
                <a16:creationId xmlns:a16="http://schemas.microsoft.com/office/drawing/2014/main" id="{DB24DBAA-A930-4F5A-815F-4FE8BC850586}"/>
              </a:ext>
            </a:extLst>
          </p:cNvPr>
          <p:cNvPicPr preferRelativeResize="0"/>
          <p:nvPr/>
        </p:nvPicPr>
        <p:blipFill rotWithShape="1">
          <a:blip r:embed="rId5">
            <a:alphaModFix/>
          </a:blip>
          <a:srcRect/>
          <a:stretch/>
        </p:blipFill>
        <p:spPr>
          <a:xfrm>
            <a:off x="4336987" y="3447403"/>
            <a:ext cx="2290152" cy="836840"/>
          </a:xfrm>
          <a:prstGeom prst="rect">
            <a:avLst/>
          </a:prstGeom>
          <a:noFill/>
          <a:ln>
            <a:noFill/>
          </a:ln>
        </p:spPr>
      </p:pic>
      <p:pic>
        <p:nvPicPr>
          <p:cNvPr id="1028" name="Picture 4" descr="Image result for parquet logo">
            <a:extLst>
              <a:ext uri="{FF2B5EF4-FFF2-40B4-BE49-F238E27FC236}">
                <a16:creationId xmlns:a16="http://schemas.microsoft.com/office/drawing/2014/main" id="{7252FAAA-8D15-4842-8C74-772E1FD6B0B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82917" y="4838483"/>
            <a:ext cx="2130644" cy="532661"/>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Image result for pandas logo data science">
            <a:extLst>
              <a:ext uri="{FF2B5EF4-FFF2-40B4-BE49-F238E27FC236}">
                <a16:creationId xmlns:a16="http://schemas.microsoft.com/office/drawing/2014/main" id="{8DDCB6FC-EBA9-471E-9E09-EA42E223AFAC}"/>
              </a:ext>
            </a:extLst>
          </p:cNvPr>
          <p:cNvPicPr>
            <a:picLocks noChangeAspect="1" noChangeArrowheads="1"/>
          </p:cNvPicPr>
          <p:nvPr/>
        </p:nvPicPr>
        <p:blipFill>
          <a:blip r:embed="rId7">
            <a:extLst>
              <a:ext uri="{BEBA8EAE-BF5A-486C-A8C5-ECC9F3942E4B}">
                <a14:imgProps xmlns:a14="http://schemas.microsoft.com/office/drawing/2010/main">
                  <a14:imgLayer r:embed="rId8">
                    <a14:imgEffect>
                      <a14:brightnessContrast bright="40000"/>
                    </a14:imgEffect>
                  </a14:imgLayer>
                </a14:imgProps>
              </a:ext>
              <a:ext uri="{28A0092B-C50C-407E-A947-70E740481C1C}">
                <a14:useLocalDpi xmlns:a14="http://schemas.microsoft.com/office/drawing/2010/main" val="0"/>
              </a:ext>
            </a:extLst>
          </a:blip>
          <a:srcRect/>
          <a:stretch>
            <a:fillRect/>
          </a:stretch>
        </p:blipFill>
        <p:spPr bwMode="auto">
          <a:xfrm>
            <a:off x="3904167" y="4631787"/>
            <a:ext cx="2522348" cy="10195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535420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AF6B893C-63CA-4274-A177-E468E1B0D0AA}"/>
              </a:ext>
            </a:extLst>
          </p:cNvPr>
          <p:cNvSpPr/>
          <p:nvPr/>
        </p:nvSpPr>
        <p:spPr>
          <a:xfrm>
            <a:off x="6866032" y="1850463"/>
            <a:ext cx="3755402" cy="3949204"/>
          </a:xfrm>
          <a:prstGeom prst="rect">
            <a:avLst/>
          </a:prstGeom>
          <a:noFill/>
          <a:ln>
            <a:solidFill>
              <a:srgbClr val="6E6E6E"/>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r"/>
            <a:r>
              <a:rPr lang="en-US" dirty="0">
                <a:solidFill>
                  <a:schemeClr val="tx1"/>
                </a:solidFill>
              </a:rPr>
              <a:t>Array Compute</a:t>
            </a:r>
          </a:p>
        </p:txBody>
      </p:sp>
      <p:sp>
        <p:nvSpPr>
          <p:cNvPr id="17" name="Rectangle 16">
            <a:extLst>
              <a:ext uri="{FF2B5EF4-FFF2-40B4-BE49-F238E27FC236}">
                <a16:creationId xmlns:a16="http://schemas.microsoft.com/office/drawing/2014/main" id="{82389ACD-7347-4D17-9469-2DE49866B28D}"/>
              </a:ext>
            </a:extLst>
          </p:cNvPr>
          <p:cNvSpPr/>
          <p:nvPr/>
        </p:nvSpPr>
        <p:spPr>
          <a:xfrm>
            <a:off x="318964" y="1850464"/>
            <a:ext cx="3893203" cy="3949203"/>
          </a:xfrm>
          <a:prstGeom prst="rect">
            <a:avLst/>
          </a:prstGeom>
          <a:noFill/>
          <a:ln>
            <a:solidFill>
              <a:srgbClr val="6E6E6E"/>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dirty="0">
                <a:solidFill>
                  <a:schemeClr val="tx1"/>
                </a:solidFill>
              </a:rPr>
              <a:t>Deep Learning</a:t>
            </a:r>
          </a:p>
        </p:txBody>
      </p:sp>
      <p:sp>
        <p:nvSpPr>
          <p:cNvPr id="2" name="Title 1">
            <a:extLst>
              <a:ext uri="{FF2B5EF4-FFF2-40B4-BE49-F238E27FC236}">
                <a16:creationId xmlns:a16="http://schemas.microsoft.com/office/drawing/2014/main" id="{984A0067-390A-8447-9E5A-024CD26B9A9A}"/>
              </a:ext>
            </a:extLst>
          </p:cNvPr>
          <p:cNvSpPr>
            <a:spLocks noGrp="1"/>
          </p:cNvSpPr>
          <p:nvPr>
            <p:ph type="title"/>
          </p:nvPr>
        </p:nvSpPr>
        <p:spPr/>
        <p:txBody>
          <a:bodyPr/>
          <a:lstStyle/>
          <a:p>
            <a:r>
              <a:rPr lang="en-US" dirty="0"/>
              <a:t>Interoperability</a:t>
            </a:r>
          </a:p>
        </p:txBody>
      </p:sp>
      <p:sp>
        <p:nvSpPr>
          <p:cNvPr id="4" name="Text Placeholder 3">
            <a:extLst>
              <a:ext uri="{FF2B5EF4-FFF2-40B4-BE49-F238E27FC236}">
                <a16:creationId xmlns:a16="http://schemas.microsoft.com/office/drawing/2014/main" id="{0109C626-F92A-6444-859E-897F1D4C4D1C}"/>
              </a:ext>
            </a:extLst>
          </p:cNvPr>
          <p:cNvSpPr>
            <a:spLocks noGrp="1"/>
          </p:cNvSpPr>
          <p:nvPr>
            <p:ph type="body" sz="quarter" idx="10"/>
          </p:nvPr>
        </p:nvSpPr>
        <p:spPr/>
        <p:txBody>
          <a:bodyPr/>
          <a:lstStyle/>
          <a:p>
            <a:r>
              <a:rPr lang="en-US" dirty="0" err="1">
                <a:solidFill>
                  <a:schemeClr val="tx2"/>
                </a:solidFill>
              </a:rPr>
              <a:t>DLPack</a:t>
            </a:r>
            <a:r>
              <a:rPr lang="en-US" dirty="0"/>
              <a:t> and </a:t>
            </a:r>
            <a:r>
              <a:rPr lang="en-US" dirty="0">
                <a:solidFill>
                  <a:schemeClr val="accent6"/>
                </a:solidFill>
              </a:rPr>
              <a:t>__</a:t>
            </a:r>
            <a:r>
              <a:rPr lang="en-US" dirty="0" err="1">
                <a:solidFill>
                  <a:schemeClr val="accent6"/>
                </a:solidFill>
              </a:rPr>
              <a:t>cuda_array_interface</a:t>
            </a:r>
            <a:r>
              <a:rPr lang="en-US" dirty="0">
                <a:solidFill>
                  <a:schemeClr val="accent6"/>
                </a:solidFill>
              </a:rPr>
              <a:t>__</a:t>
            </a:r>
          </a:p>
        </p:txBody>
      </p:sp>
      <p:pic>
        <p:nvPicPr>
          <p:cNvPr id="5" name="Picture 4">
            <a:extLst>
              <a:ext uri="{FF2B5EF4-FFF2-40B4-BE49-F238E27FC236}">
                <a16:creationId xmlns:a16="http://schemas.microsoft.com/office/drawing/2014/main" id="{5E805D2B-A41A-0543-82EB-C4E7D460FC05}"/>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7884693" y="4623260"/>
            <a:ext cx="2063472" cy="883166"/>
          </a:xfrm>
          <a:prstGeom prst="rect">
            <a:avLst/>
          </a:prstGeom>
          <a:solidFill>
            <a:schemeClr val="tx1"/>
          </a:solidFill>
          <a:ln>
            <a:solidFill>
              <a:srgbClr val="7400FF"/>
            </a:solidFill>
          </a:ln>
        </p:spPr>
      </p:pic>
      <p:pic>
        <p:nvPicPr>
          <p:cNvPr id="6" name="Picture 5">
            <a:extLst>
              <a:ext uri="{FF2B5EF4-FFF2-40B4-BE49-F238E27FC236}">
                <a16:creationId xmlns:a16="http://schemas.microsoft.com/office/drawing/2014/main" id="{913F324E-EEE2-AD47-86C9-9FFEF98D415C}"/>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8092025" y="2637377"/>
            <a:ext cx="1141432" cy="1146188"/>
          </a:xfrm>
          <a:prstGeom prst="rect">
            <a:avLst/>
          </a:prstGeom>
          <a:solidFill>
            <a:schemeClr val="tx1"/>
          </a:solidFill>
          <a:ln>
            <a:solidFill>
              <a:srgbClr val="7400FF"/>
            </a:solidFill>
          </a:ln>
        </p:spPr>
      </p:pic>
      <p:pic>
        <p:nvPicPr>
          <p:cNvPr id="7" name="Picture 6">
            <a:extLst>
              <a:ext uri="{FF2B5EF4-FFF2-40B4-BE49-F238E27FC236}">
                <a16:creationId xmlns:a16="http://schemas.microsoft.com/office/drawing/2014/main" id="{E572470A-121F-6F42-BBA0-F459C6E964C2}"/>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l="-3173" r="-2427" b="-12000"/>
          <a:stretch/>
        </p:blipFill>
        <p:spPr>
          <a:xfrm>
            <a:off x="507723" y="3261947"/>
            <a:ext cx="2512962" cy="533053"/>
          </a:xfrm>
          <a:prstGeom prst="rect">
            <a:avLst/>
          </a:prstGeom>
          <a:solidFill>
            <a:schemeClr val="tx1"/>
          </a:solidFill>
          <a:ln>
            <a:solidFill>
              <a:srgbClr val="7400FF"/>
            </a:solidFill>
          </a:ln>
        </p:spPr>
      </p:pic>
      <p:pic>
        <p:nvPicPr>
          <p:cNvPr id="3" name="Picture 2">
            <a:extLst>
              <a:ext uri="{FF2B5EF4-FFF2-40B4-BE49-F238E27FC236}">
                <a16:creationId xmlns:a16="http://schemas.microsoft.com/office/drawing/2014/main" id="{977F78E8-4F69-E245-B5E9-FF0B81D8AE60}"/>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l="-4534" t="-11549" r="-6067" b="-8932"/>
          <a:stretch/>
        </p:blipFill>
        <p:spPr>
          <a:xfrm>
            <a:off x="1221030" y="4260706"/>
            <a:ext cx="1472143" cy="545238"/>
          </a:xfrm>
          <a:prstGeom prst="rect">
            <a:avLst/>
          </a:prstGeom>
          <a:solidFill>
            <a:schemeClr val="tx1"/>
          </a:solidFill>
          <a:ln>
            <a:solidFill>
              <a:srgbClr val="7400FF"/>
            </a:solidFill>
          </a:ln>
        </p:spPr>
      </p:pic>
      <p:pic>
        <p:nvPicPr>
          <p:cNvPr id="8" name="Picture 7">
            <a:extLst>
              <a:ext uri="{FF2B5EF4-FFF2-40B4-BE49-F238E27FC236}">
                <a16:creationId xmlns:a16="http://schemas.microsoft.com/office/drawing/2014/main" id="{4DC2ED46-1205-6845-8EA7-F068C338122B}"/>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955174" y="5150268"/>
            <a:ext cx="2389482" cy="500724"/>
          </a:xfrm>
          <a:prstGeom prst="rect">
            <a:avLst/>
          </a:prstGeom>
          <a:solidFill>
            <a:schemeClr val="tx1"/>
          </a:solidFill>
          <a:ln>
            <a:solidFill>
              <a:srgbClr val="7400FF"/>
            </a:solidFill>
          </a:ln>
        </p:spPr>
      </p:pic>
      <p:cxnSp>
        <p:nvCxnSpPr>
          <p:cNvPr id="13" name="Straight Arrow Connector 12">
            <a:extLst>
              <a:ext uri="{FF2B5EF4-FFF2-40B4-BE49-F238E27FC236}">
                <a16:creationId xmlns:a16="http://schemas.microsoft.com/office/drawing/2014/main" id="{C7B8CF8B-2CD2-0C4E-9097-12187AA17E18}"/>
              </a:ext>
            </a:extLst>
          </p:cNvPr>
          <p:cNvCxnSpPr>
            <a:cxnSpLocks/>
          </p:cNvCxnSpPr>
          <p:nvPr/>
        </p:nvCxnSpPr>
        <p:spPr>
          <a:xfrm flipV="1">
            <a:off x="6818681" y="3255433"/>
            <a:ext cx="1066012" cy="358576"/>
          </a:xfrm>
          <a:prstGeom prst="straightConnector1">
            <a:avLst/>
          </a:prstGeom>
          <a:ln w="44450">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1D67A980-EC14-1F4F-A0A4-F26CCB4228CF}"/>
              </a:ext>
            </a:extLst>
          </p:cNvPr>
          <p:cNvCxnSpPr/>
          <p:nvPr/>
        </p:nvCxnSpPr>
        <p:spPr>
          <a:xfrm>
            <a:off x="7060842" y="4463646"/>
            <a:ext cx="496829" cy="486383"/>
          </a:xfrm>
          <a:prstGeom prst="straightConnector1">
            <a:avLst/>
          </a:prstGeom>
          <a:ln w="44450">
            <a:solidFill>
              <a:schemeClr val="tx2"/>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F6209296-931B-564E-BB34-1E0D9C081BF7}"/>
              </a:ext>
            </a:extLst>
          </p:cNvPr>
          <p:cNvCxnSpPr>
            <a:cxnSpLocks/>
          </p:cNvCxnSpPr>
          <p:nvPr/>
        </p:nvCxnSpPr>
        <p:spPr>
          <a:xfrm flipV="1">
            <a:off x="3228017" y="4455497"/>
            <a:ext cx="891312" cy="609346"/>
          </a:xfrm>
          <a:prstGeom prst="straightConnector1">
            <a:avLst/>
          </a:prstGeom>
          <a:ln w="44450">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C507FA83-56E1-A24B-855A-AD70B185F57A}"/>
              </a:ext>
            </a:extLst>
          </p:cNvPr>
          <p:cNvCxnSpPr>
            <a:cxnSpLocks/>
          </p:cNvCxnSpPr>
          <p:nvPr/>
        </p:nvCxnSpPr>
        <p:spPr>
          <a:xfrm flipV="1">
            <a:off x="2882900" y="4102561"/>
            <a:ext cx="1288855" cy="352936"/>
          </a:xfrm>
          <a:prstGeom prst="straightConnector1">
            <a:avLst/>
          </a:prstGeom>
          <a:ln w="44450">
            <a:solidFill>
              <a:schemeClr val="tx2"/>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A180257E-0334-E945-B7ED-95C07BB869C4}"/>
              </a:ext>
            </a:extLst>
          </p:cNvPr>
          <p:cNvCxnSpPr>
            <a:cxnSpLocks/>
          </p:cNvCxnSpPr>
          <p:nvPr/>
        </p:nvCxnSpPr>
        <p:spPr>
          <a:xfrm flipV="1">
            <a:off x="3462867" y="4455497"/>
            <a:ext cx="927050" cy="694771"/>
          </a:xfrm>
          <a:prstGeom prst="straightConnector1">
            <a:avLst/>
          </a:prstGeom>
          <a:ln w="44450">
            <a:solidFill>
              <a:schemeClr val="tx2"/>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80084466-EC85-7649-972D-1D6DB37C6336}"/>
              </a:ext>
            </a:extLst>
          </p:cNvPr>
          <p:cNvCxnSpPr/>
          <p:nvPr/>
        </p:nvCxnSpPr>
        <p:spPr>
          <a:xfrm>
            <a:off x="6790256" y="4496586"/>
            <a:ext cx="496829" cy="486383"/>
          </a:xfrm>
          <a:prstGeom prst="straightConnector1">
            <a:avLst/>
          </a:prstGeom>
          <a:ln w="44450">
            <a:solidFill>
              <a:schemeClr val="accent6"/>
            </a:solidFill>
            <a:headEnd type="triangle"/>
            <a:tailEnd type="triangle"/>
          </a:ln>
        </p:spPr>
        <p:style>
          <a:lnRef idx="1">
            <a:schemeClr val="accent1"/>
          </a:lnRef>
          <a:fillRef idx="0">
            <a:schemeClr val="accent1"/>
          </a:fillRef>
          <a:effectRef idx="0">
            <a:schemeClr val="accent1"/>
          </a:effectRef>
          <a:fontRef idx="minor">
            <a:schemeClr val="tx1"/>
          </a:fontRef>
        </p:style>
      </p:cxnSp>
      <p:pic>
        <p:nvPicPr>
          <p:cNvPr id="19" name="Google Shape;100;p19">
            <a:extLst>
              <a:ext uri="{FF2B5EF4-FFF2-40B4-BE49-F238E27FC236}">
                <a16:creationId xmlns:a16="http://schemas.microsoft.com/office/drawing/2014/main" id="{215297D5-E1F2-423C-85C2-7FA9A9C75035}"/>
              </a:ext>
            </a:extLst>
          </p:cNvPr>
          <p:cNvPicPr preferRelativeResize="0"/>
          <p:nvPr/>
        </p:nvPicPr>
        <p:blipFill rotWithShape="1">
          <a:blip r:embed="rId8" cstate="print">
            <a:alphaModFix/>
            <a:extLst>
              <a:ext uri="{28A0092B-C50C-407E-A947-70E740481C1C}">
                <a14:useLocalDpi xmlns:a14="http://schemas.microsoft.com/office/drawing/2010/main"/>
              </a:ext>
            </a:extLst>
          </a:blip>
          <a:srcRect/>
          <a:stretch/>
        </p:blipFill>
        <p:spPr>
          <a:xfrm>
            <a:off x="4290896" y="3671318"/>
            <a:ext cx="2466446" cy="619083"/>
          </a:xfrm>
          <a:prstGeom prst="rect">
            <a:avLst/>
          </a:prstGeom>
          <a:noFill/>
          <a:ln>
            <a:noFill/>
          </a:ln>
        </p:spPr>
      </p:pic>
      <p:cxnSp>
        <p:nvCxnSpPr>
          <p:cNvPr id="21" name="Straight Arrow Connector 20">
            <a:extLst>
              <a:ext uri="{FF2B5EF4-FFF2-40B4-BE49-F238E27FC236}">
                <a16:creationId xmlns:a16="http://schemas.microsoft.com/office/drawing/2014/main" id="{2A5A5F56-8F15-4EE4-93F0-C678A5E294B6}"/>
              </a:ext>
            </a:extLst>
          </p:cNvPr>
          <p:cNvCxnSpPr>
            <a:cxnSpLocks/>
          </p:cNvCxnSpPr>
          <p:nvPr/>
        </p:nvCxnSpPr>
        <p:spPr>
          <a:xfrm>
            <a:off x="3228017" y="3525706"/>
            <a:ext cx="891312" cy="145612"/>
          </a:xfrm>
          <a:prstGeom prst="straightConnector1">
            <a:avLst/>
          </a:prstGeom>
          <a:ln w="44450">
            <a:solidFill>
              <a:schemeClr val="tx2"/>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52049988-E466-4AE9-888B-89A133655B13}"/>
              </a:ext>
            </a:extLst>
          </p:cNvPr>
          <p:cNvCxnSpPr>
            <a:cxnSpLocks/>
            <a:endCxn id="17" idx="3"/>
          </p:cNvCxnSpPr>
          <p:nvPr/>
        </p:nvCxnSpPr>
        <p:spPr>
          <a:xfrm>
            <a:off x="3175000" y="3671318"/>
            <a:ext cx="1037167" cy="153748"/>
          </a:xfrm>
          <a:prstGeom prst="straightConnector1">
            <a:avLst/>
          </a:prstGeom>
          <a:ln w="44450">
            <a:solidFill>
              <a:schemeClr val="accent6"/>
            </a:solidFill>
            <a:headEnd type="triangle"/>
            <a:tailEnd type="none"/>
          </a:ln>
        </p:spPr>
        <p:style>
          <a:lnRef idx="1">
            <a:schemeClr val="accent1"/>
          </a:lnRef>
          <a:fillRef idx="0">
            <a:schemeClr val="accent1"/>
          </a:fillRef>
          <a:effectRef idx="0">
            <a:schemeClr val="accent1"/>
          </a:effectRef>
          <a:fontRef idx="minor">
            <a:schemeClr val="tx1"/>
          </a:fontRef>
        </p:style>
      </p:cxnSp>
      <p:pic>
        <p:nvPicPr>
          <p:cNvPr id="10" name="Picture 9">
            <a:extLst>
              <a:ext uri="{FF2B5EF4-FFF2-40B4-BE49-F238E27FC236}">
                <a16:creationId xmlns:a16="http://schemas.microsoft.com/office/drawing/2014/main" id="{4E56FCB9-5619-48BD-BC16-F7F103B0B1E5}"/>
              </a:ext>
            </a:extLst>
          </p:cNvPr>
          <p:cNvPicPr>
            <a:picLocks noChangeAspect="1"/>
          </p:cNvPicPr>
          <p:nvPr/>
        </p:nvPicPr>
        <p:blipFill>
          <a:blip r:embed="rId9"/>
          <a:stretch>
            <a:fillRect/>
          </a:stretch>
        </p:blipFill>
        <p:spPr>
          <a:xfrm>
            <a:off x="1268535" y="2462591"/>
            <a:ext cx="2288929" cy="527518"/>
          </a:xfrm>
          <a:prstGeom prst="rect">
            <a:avLst/>
          </a:prstGeom>
          <a:solidFill>
            <a:schemeClr val="tx1"/>
          </a:solidFill>
          <a:ln>
            <a:solidFill>
              <a:srgbClr val="7400FF"/>
            </a:solidFill>
          </a:ln>
        </p:spPr>
      </p:pic>
      <p:cxnSp>
        <p:nvCxnSpPr>
          <p:cNvPr id="28" name="Straight Arrow Connector 27">
            <a:extLst>
              <a:ext uri="{FF2B5EF4-FFF2-40B4-BE49-F238E27FC236}">
                <a16:creationId xmlns:a16="http://schemas.microsoft.com/office/drawing/2014/main" id="{A4872E11-95E2-4F1F-9E00-C8CCB4B9B09A}"/>
              </a:ext>
            </a:extLst>
          </p:cNvPr>
          <p:cNvCxnSpPr>
            <a:cxnSpLocks/>
          </p:cNvCxnSpPr>
          <p:nvPr/>
        </p:nvCxnSpPr>
        <p:spPr>
          <a:xfrm>
            <a:off x="3617483" y="3040887"/>
            <a:ext cx="772434" cy="512160"/>
          </a:xfrm>
          <a:prstGeom prst="straightConnector1">
            <a:avLst/>
          </a:prstGeom>
          <a:ln w="44450">
            <a:solidFill>
              <a:schemeClr val="tx2"/>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990358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0BD5EF-EC5D-4D01-9327-A4D918E24B73}"/>
              </a:ext>
            </a:extLst>
          </p:cNvPr>
          <p:cNvSpPr txBox="1">
            <a:spLocks/>
          </p:cNvSpPr>
          <p:nvPr/>
        </p:nvSpPr>
        <p:spPr>
          <a:xfrm>
            <a:off x="498348" y="737426"/>
            <a:ext cx="9976104" cy="590931"/>
          </a:xfrm>
          <a:prstGeom prst="rect">
            <a:avLst/>
          </a:prstGeom>
        </p:spPr>
        <p:txBody>
          <a:bodyPr/>
          <a:lstStyle>
            <a:lvl1pPr algn="ctr" rtl="0" fontAlgn="base">
              <a:lnSpc>
                <a:spcPct val="90000"/>
              </a:lnSpc>
              <a:spcBef>
                <a:spcPct val="0"/>
              </a:spcBef>
              <a:spcAft>
                <a:spcPct val="0"/>
              </a:spcAft>
              <a:defRPr sz="3600" b="1" cap="all" baseline="0">
                <a:solidFill>
                  <a:schemeClr val="tx1"/>
                </a:solidFill>
                <a:latin typeface="Trebuchet MS" panose="020B0603020202020204" pitchFamily="34" charset="0"/>
                <a:ea typeface="+mj-ea"/>
                <a:cs typeface="+mj-cs"/>
              </a:defRPr>
            </a:lvl1pPr>
            <a:lvl2pPr algn="l" rtl="0" fontAlgn="base">
              <a:spcBef>
                <a:spcPct val="0"/>
              </a:spcBef>
              <a:spcAft>
                <a:spcPct val="0"/>
              </a:spcAft>
              <a:defRPr sz="3200" b="1">
                <a:solidFill>
                  <a:srgbClr val="73B900"/>
                </a:solidFill>
                <a:latin typeface="Arial" charset="0"/>
              </a:defRPr>
            </a:lvl2pPr>
            <a:lvl3pPr algn="l" rtl="0" fontAlgn="base">
              <a:spcBef>
                <a:spcPct val="0"/>
              </a:spcBef>
              <a:spcAft>
                <a:spcPct val="0"/>
              </a:spcAft>
              <a:defRPr sz="3200" b="1">
                <a:solidFill>
                  <a:srgbClr val="73B900"/>
                </a:solidFill>
                <a:latin typeface="Arial" charset="0"/>
              </a:defRPr>
            </a:lvl3pPr>
            <a:lvl4pPr algn="l" rtl="0" fontAlgn="base">
              <a:spcBef>
                <a:spcPct val="0"/>
              </a:spcBef>
              <a:spcAft>
                <a:spcPct val="0"/>
              </a:spcAft>
              <a:defRPr sz="3200" b="1">
                <a:solidFill>
                  <a:srgbClr val="73B900"/>
                </a:solidFill>
                <a:latin typeface="Arial" charset="0"/>
              </a:defRPr>
            </a:lvl4pPr>
            <a:lvl5pPr algn="l" rtl="0" fontAlgn="base">
              <a:spcBef>
                <a:spcPct val="0"/>
              </a:spcBef>
              <a:spcAft>
                <a:spcPct val="0"/>
              </a:spcAft>
              <a:defRPr sz="3200" b="1">
                <a:solidFill>
                  <a:srgbClr val="73B900"/>
                </a:solidFill>
                <a:latin typeface="Arial" charset="0"/>
              </a:defRPr>
            </a:lvl5pPr>
            <a:lvl6pPr marL="457200" algn="l" rtl="0" eaLnBrk="1" fontAlgn="base" hangingPunct="1">
              <a:spcBef>
                <a:spcPct val="0"/>
              </a:spcBef>
              <a:spcAft>
                <a:spcPct val="0"/>
              </a:spcAft>
              <a:defRPr sz="3200" b="1">
                <a:solidFill>
                  <a:srgbClr val="73B900"/>
                </a:solidFill>
                <a:latin typeface="Arial" charset="0"/>
              </a:defRPr>
            </a:lvl6pPr>
            <a:lvl7pPr marL="914400" algn="l" rtl="0" eaLnBrk="1" fontAlgn="base" hangingPunct="1">
              <a:spcBef>
                <a:spcPct val="0"/>
              </a:spcBef>
              <a:spcAft>
                <a:spcPct val="0"/>
              </a:spcAft>
              <a:defRPr sz="3200" b="1">
                <a:solidFill>
                  <a:srgbClr val="73B900"/>
                </a:solidFill>
                <a:latin typeface="Arial" charset="0"/>
              </a:defRPr>
            </a:lvl7pPr>
            <a:lvl8pPr marL="1371600" algn="l" rtl="0" eaLnBrk="1" fontAlgn="base" hangingPunct="1">
              <a:spcBef>
                <a:spcPct val="0"/>
              </a:spcBef>
              <a:spcAft>
                <a:spcPct val="0"/>
              </a:spcAft>
              <a:defRPr sz="3200" b="1">
                <a:solidFill>
                  <a:srgbClr val="73B900"/>
                </a:solidFill>
                <a:latin typeface="Arial" charset="0"/>
              </a:defRPr>
            </a:lvl8pPr>
            <a:lvl9pPr marL="1828800" algn="l" rtl="0" eaLnBrk="1" fontAlgn="base" hangingPunct="1">
              <a:spcBef>
                <a:spcPct val="0"/>
              </a:spcBef>
              <a:spcAft>
                <a:spcPct val="0"/>
              </a:spcAft>
              <a:defRPr sz="3200" b="1">
                <a:solidFill>
                  <a:srgbClr val="73B900"/>
                </a:solidFill>
                <a:latin typeface="Arial" charset="0"/>
              </a:defRPr>
            </a:lvl9pPr>
          </a:lstStyle>
          <a:p>
            <a:pPr defTabSz="914400"/>
            <a:r>
              <a:rPr lang="en-US" kern="0" dirty="0"/>
              <a:t>Try notebooks 01 – 03 now</a:t>
            </a:r>
          </a:p>
        </p:txBody>
      </p:sp>
      <p:sp>
        <p:nvSpPr>
          <p:cNvPr id="3" name="TextBox 2">
            <a:extLst>
              <a:ext uri="{FF2B5EF4-FFF2-40B4-BE49-F238E27FC236}">
                <a16:creationId xmlns:a16="http://schemas.microsoft.com/office/drawing/2014/main" id="{B766A819-1242-4A38-881F-76B5C0F03E6F}"/>
              </a:ext>
            </a:extLst>
          </p:cNvPr>
          <p:cNvSpPr txBox="1"/>
          <p:nvPr/>
        </p:nvSpPr>
        <p:spPr>
          <a:xfrm>
            <a:off x="2923504" y="2376776"/>
            <a:ext cx="5125791" cy="948630"/>
          </a:xfrm>
          <a:prstGeom prst="rect">
            <a:avLst/>
          </a:prstGeom>
          <a:solidFill>
            <a:srgbClr val="7400FF"/>
          </a:solidFill>
          <a:ln w="12700">
            <a:solidFill>
              <a:srgbClr val="76B90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90000"/>
              </a:lnSpc>
            </a:pPr>
            <a:r>
              <a:rPr lang="en-US" sz="4000" dirty="0">
                <a:solidFill>
                  <a:schemeClr val="tx1"/>
                </a:solidFill>
                <a:latin typeface="Trebuchet MS" panose="020B0603020202020204" pitchFamily="34" charset="0"/>
              </a:rPr>
              <a:t>docs.rapids.ai/</a:t>
            </a:r>
            <a:r>
              <a:rPr lang="en-US" sz="4000" dirty="0" err="1">
                <a:solidFill>
                  <a:schemeClr val="tx1"/>
                </a:solidFill>
                <a:latin typeface="Trebuchet MS" panose="020B0603020202020204" pitchFamily="34" charset="0"/>
              </a:rPr>
              <a:t>api</a:t>
            </a:r>
            <a:endParaRPr lang="en-US" sz="4000" dirty="0">
              <a:solidFill>
                <a:schemeClr val="tx1"/>
              </a:solidFill>
              <a:latin typeface="Trebuchet MS" panose="020B0603020202020204" pitchFamily="34" charset="0"/>
            </a:endParaRPr>
          </a:p>
        </p:txBody>
      </p:sp>
    </p:spTree>
    <p:extLst>
      <p:ext uri="{BB962C8B-B14F-4D97-AF65-F5344CB8AC3E}">
        <p14:creationId xmlns:p14="http://schemas.microsoft.com/office/powerpoint/2010/main" val="16735948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F6AF95-574B-4559-92FB-B1FAF002FF80}"/>
              </a:ext>
            </a:extLst>
          </p:cNvPr>
          <p:cNvSpPr>
            <a:spLocks noGrp="1"/>
          </p:cNvSpPr>
          <p:nvPr>
            <p:ph type="title"/>
          </p:nvPr>
        </p:nvSpPr>
        <p:spPr/>
        <p:txBody>
          <a:bodyPr/>
          <a:lstStyle/>
          <a:p>
            <a:r>
              <a:rPr lang="en-US" dirty="0"/>
              <a:t>Section 1</a:t>
            </a:r>
            <a:br>
              <a:rPr lang="en-US" dirty="0"/>
            </a:br>
            <a:r>
              <a:rPr lang="en-US" dirty="0"/>
              <a:t>04</a:t>
            </a:r>
          </a:p>
        </p:txBody>
      </p:sp>
    </p:spTree>
    <p:extLst>
      <p:ext uri="{BB962C8B-B14F-4D97-AF65-F5344CB8AC3E}">
        <p14:creationId xmlns:p14="http://schemas.microsoft.com/office/powerpoint/2010/main" val="319769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13327B-024C-45EA-824E-75B294966DF0}"/>
              </a:ext>
            </a:extLst>
          </p:cNvPr>
          <p:cNvSpPr>
            <a:spLocks noGrp="1"/>
          </p:cNvSpPr>
          <p:nvPr>
            <p:ph type="title"/>
          </p:nvPr>
        </p:nvSpPr>
        <p:spPr/>
        <p:txBody>
          <a:bodyPr/>
          <a:lstStyle/>
          <a:p>
            <a:r>
              <a:rPr lang="en-US" dirty="0"/>
              <a:t>Course goals</a:t>
            </a:r>
          </a:p>
        </p:txBody>
      </p:sp>
      <p:sp>
        <p:nvSpPr>
          <p:cNvPr id="3" name="Content Placeholder 2">
            <a:extLst>
              <a:ext uri="{FF2B5EF4-FFF2-40B4-BE49-F238E27FC236}">
                <a16:creationId xmlns:a16="http://schemas.microsoft.com/office/drawing/2014/main" id="{96EFDC7E-3F90-4788-A27C-21568F1352E8}"/>
              </a:ext>
            </a:extLst>
          </p:cNvPr>
          <p:cNvSpPr>
            <a:spLocks noGrp="1"/>
          </p:cNvSpPr>
          <p:nvPr>
            <p:ph idx="1"/>
          </p:nvPr>
        </p:nvSpPr>
        <p:spPr/>
        <p:txBody>
          <a:bodyPr/>
          <a:lstStyle/>
          <a:p>
            <a:r>
              <a:rPr lang="en-US" dirty="0"/>
              <a:t>Learn the core tools to use RAPIDS for </a:t>
            </a:r>
            <a:r>
              <a:rPr lang="en-US" dirty="0">
                <a:solidFill>
                  <a:schemeClr val="tx2"/>
                </a:solidFill>
              </a:rPr>
              <a:t>everyday data science</a:t>
            </a:r>
          </a:p>
          <a:p>
            <a:r>
              <a:rPr lang="en-US" dirty="0"/>
              <a:t>Understand RAPIDS’ scalability </a:t>
            </a:r>
            <a:r>
              <a:rPr lang="en-US" dirty="0">
                <a:solidFill>
                  <a:schemeClr val="tx2"/>
                </a:solidFill>
              </a:rPr>
              <a:t>from workstation and cluster to cloud and HPC</a:t>
            </a:r>
          </a:p>
          <a:p>
            <a:r>
              <a:rPr lang="en-US" dirty="0"/>
              <a:t>Build the foundations for you to learn RAPIDS capabilities </a:t>
            </a:r>
            <a:r>
              <a:rPr lang="en-US" dirty="0">
                <a:solidFill>
                  <a:schemeClr val="tx2"/>
                </a:solidFill>
              </a:rPr>
              <a:t>now and in the future</a:t>
            </a:r>
          </a:p>
        </p:txBody>
      </p:sp>
      <p:sp>
        <p:nvSpPr>
          <p:cNvPr id="4" name="Text Placeholder 3">
            <a:extLst>
              <a:ext uri="{FF2B5EF4-FFF2-40B4-BE49-F238E27FC236}">
                <a16:creationId xmlns:a16="http://schemas.microsoft.com/office/drawing/2014/main" id="{9095F00C-9511-4DE8-B2C1-55459FC5758A}"/>
              </a:ext>
            </a:extLst>
          </p:cNvPr>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27732926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FE038E-5DF0-485E-A60E-E7AB7BE0DE10}"/>
              </a:ext>
            </a:extLst>
          </p:cNvPr>
          <p:cNvSpPr>
            <a:spLocks noGrp="1"/>
          </p:cNvSpPr>
          <p:nvPr>
            <p:ph type="title"/>
          </p:nvPr>
        </p:nvSpPr>
        <p:spPr/>
        <p:txBody>
          <a:bodyPr/>
          <a:lstStyle/>
          <a:p>
            <a:r>
              <a:rPr lang="en-US" dirty="0"/>
              <a:t>Interoperating with </a:t>
            </a:r>
            <a:r>
              <a:rPr lang="en-US" dirty="0" err="1"/>
              <a:t>cupy</a:t>
            </a:r>
            <a:endParaRPr lang="en-US" dirty="0"/>
          </a:p>
        </p:txBody>
      </p:sp>
      <p:sp>
        <p:nvSpPr>
          <p:cNvPr id="3" name="Content Placeholder 2">
            <a:extLst>
              <a:ext uri="{FF2B5EF4-FFF2-40B4-BE49-F238E27FC236}">
                <a16:creationId xmlns:a16="http://schemas.microsoft.com/office/drawing/2014/main" id="{DDE5E630-614F-48F9-8977-4F9D9A5397BA}"/>
              </a:ext>
            </a:extLst>
          </p:cNvPr>
          <p:cNvSpPr>
            <a:spLocks noGrp="1"/>
          </p:cNvSpPr>
          <p:nvPr>
            <p:ph idx="1"/>
          </p:nvPr>
        </p:nvSpPr>
        <p:spPr/>
        <p:txBody>
          <a:bodyPr/>
          <a:lstStyle/>
          <a:p>
            <a:r>
              <a:rPr lang="en-US" dirty="0" err="1"/>
              <a:t>CuPy:cuDF</a:t>
            </a:r>
            <a:r>
              <a:rPr lang="en-US" dirty="0"/>
              <a:t> :: </a:t>
            </a:r>
            <a:r>
              <a:rPr lang="en-US" dirty="0" err="1"/>
              <a:t>numpy:pandas</a:t>
            </a:r>
            <a:endParaRPr lang="en-US" dirty="0"/>
          </a:p>
          <a:p>
            <a:r>
              <a:rPr lang="en-US" dirty="0"/>
              <a:t>Not as fast as an optimized CUDA kernel, but very efficient for coding</a:t>
            </a:r>
          </a:p>
          <a:p>
            <a:r>
              <a:rPr lang="en-US" dirty="0"/>
              <a:t>Important to keep track of data type requirements (e.g. contiguity)</a:t>
            </a:r>
          </a:p>
          <a:p>
            <a:endParaRPr lang="en-US" dirty="0"/>
          </a:p>
        </p:txBody>
      </p:sp>
      <p:sp>
        <p:nvSpPr>
          <p:cNvPr id="4" name="Text Placeholder 3">
            <a:extLst>
              <a:ext uri="{FF2B5EF4-FFF2-40B4-BE49-F238E27FC236}">
                <a16:creationId xmlns:a16="http://schemas.microsoft.com/office/drawing/2014/main" id="{DDDD95F0-96B0-4325-B84A-625B50A10096}"/>
              </a:ext>
            </a:extLst>
          </p:cNvPr>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24744101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16FC41-A565-477C-84E7-42A6AAA61EB0}"/>
              </a:ext>
            </a:extLst>
          </p:cNvPr>
          <p:cNvSpPr>
            <a:spLocks noGrp="1"/>
          </p:cNvSpPr>
          <p:nvPr>
            <p:ph type="title"/>
          </p:nvPr>
        </p:nvSpPr>
        <p:spPr/>
        <p:txBody>
          <a:bodyPr/>
          <a:lstStyle/>
          <a:p>
            <a:r>
              <a:rPr lang="en-US" dirty="0"/>
              <a:t>Coordinate systems</a:t>
            </a:r>
          </a:p>
        </p:txBody>
      </p:sp>
      <p:sp>
        <p:nvSpPr>
          <p:cNvPr id="3" name="Content Placeholder 2">
            <a:extLst>
              <a:ext uri="{FF2B5EF4-FFF2-40B4-BE49-F238E27FC236}">
                <a16:creationId xmlns:a16="http://schemas.microsoft.com/office/drawing/2014/main" id="{BD1AEB80-897A-4620-A7D2-728C316C4943}"/>
              </a:ext>
            </a:extLst>
          </p:cNvPr>
          <p:cNvSpPr>
            <a:spLocks noGrp="1"/>
          </p:cNvSpPr>
          <p:nvPr>
            <p:ph idx="1"/>
          </p:nvPr>
        </p:nvSpPr>
        <p:spPr>
          <a:xfrm>
            <a:off x="516750" y="2103035"/>
            <a:ext cx="4969650" cy="3718925"/>
          </a:xfrm>
        </p:spPr>
        <p:txBody>
          <a:bodyPr/>
          <a:lstStyle/>
          <a:p>
            <a:r>
              <a:rPr lang="en-US" dirty="0"/>
              <a:t>We will be using data that was provided in both </a:t>
            </a:r>
            <a:r>
              <a:rPr lang="en-US" dirty="0">
                <a:solidFill>
                  <a:schemeClr val="accent6"/>
                </a:solidFill>
              </a:rPr>
              <a:t>ellipsoidal</a:t>
            </a:r>
            <a:r>
              <a:rPr lang="en-US" dirty="0"/>
              <a:t> and </a:t>
            </a:r>
            <a:r>
              <a:rPr lang="en-US" dirty="0">
                <a:solidFill>
                  <a:schemeClr val="tx2"/>
                </a:solidFill>
              </a:rPr>
              <a:t>grid</a:t>
            </a:r>
            <a:r>
              <a:rPr lang="en-US" dirty="0"/>
              <a:t> coordinate formats</a:t>
            </a:r>
          </a:p>
          <a:p>
            <a:r>
              <a:rPr lang="en-US" dirty="0"/>
              <a:t>Grid coordinates make distance calculations more convenient within a specific area</a:t>
            </a:r>
          </a:p>
          <a:p>
            <a:r>
              <a:rPr lang="en-US" dirty="0"/>
              <a:t>Fusing geospatial datasets like this requires complex coordinate conversions—a perfect job for GPU acceleration!</a:t>
            </a:r>
          </a:p>
        </p:txBody>
      </p:sp>
      <p:sp>
        <p:nvSpPr>
          <p:cNvPr id="4" name="Text Placeholder 3">
            <a:extLst>
              <a:ext uri="{FF2B5EF4-FFF2-40B4-BE49-F238E27FC236}">
                <a16:creationId xmlns:a16="http://schemas.microsoft.com/office/drawing/2014/main" id="{522CB970-43D4-40D2-AB00-865344AE1547}"/>
              </a:ext>
            </a:extLst>
          </p:cNvPr>
          <p:cNvSpPr>
            <a:spLocks noGrp="1"/>
          </p:cNvSpPr>
          <p:nvPr>
            <p:ph type="body" sz="quarter" idx="10"/>
          </p:nvPr>
        </p:nvSpPr>
        <p:spPr/>
        <p:txBody>
          <a:bodyPr/>
          <a:lstStyle/>
          <a:p>
            <a:endParaRPr lang="en-US"/>
          </a:p>
        </p:txBody>
      </p:sp>
      <p:sp>
        <p:nvSpPr>
          <p:cNvPr id="7" name="Oval 6">
            <a:extLst>
              <a:ext uri="{FF2B5EF4-FFF2-40B4-BE49-F238E27FC236}">
                <a16:creationId xmlns:a16="http://schemas.microsoft.com/office/drawing/2014/main" id="{E08E43B8-5D8E-4617-9D1D-C2F459FFDBAB}"/>
              </a:ext>
            </a:extLst>
          </p:cNvPr>
          <p:cNvSpPr/>
          <p:nvPr/>
        </p:nvSpPr>
        <p:spPr>
          <a:xfrm>
            <a:off x="6881612" y="2674610"/>
            <a:ext cx="2575774" cy="2575774"/>
          </a:xfrm>
          <a:prstGeom prst="ellipse">
            <a:avLst/>
          </a:prstGeom>
          <a:gradFill flip="none" rotWithShape="1">
            <a:gsLst>
              <a:gs pos="0">
                <a:schemeClr val="accent6">
                  <a:lumMod val="5000"/>
                  <a:lumOff val="95000"/>
                </a:schemeClr>
              </a:gs>
              <a:gs pos="74000">
                <a:schemeClr val="accent6">
                  <a:lumMod val="60000"/>
                  <a:lumOff val="40000"/>
                </a:schemeClr>
              </a:gs>
              <a:gs pos="83000">
                <a:schemeClr val="accent6">
                  <a:lumMod val="60000"/>
                  <a:lumOff val="40000"/>
                </a:schemeClr>
              </a:gs>
              <a:gs pos="100000">
                <a:schemeClr val="accent6"/>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Parallelogram 7">
            <a:extLst>
              <a:ext uri="{FF2B5EF4-FFF2-40B4-BE49-F238E27FC236}">
                <a16:creationId xmlns:a16="http://schemas.microsoft.com/office/drawing/2014/main" id="{418F1EBA-48BD-4AC8-91F6-F5697C057A7F}"/>
              </a:ext>
            </a:extLst>
          </p:cNvPr>
          <p:cNvSpPr/>
          <p:nvPr/>
        </p:nvSpPr>
        <p:spPr>
          <a:xfrm>
            <a:off x="6554944" y="2580067"/>
            <a:ext cx="1661777" cy="1135640"/>
          </a:xfrm>
          <a:prstGeom prst="parallelogram">
            <a:avLst>
              <a:gd name="adj" fmla="val 52131"/>
            </a:avLst>
          </a:prstGeom>
          <a:solidFill>
            <a:schemeClr val="tx2">
              <a:alpha val="7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343675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0BD5EF-EC5D-4D01-9327-A4D918E24B73}"/>
              </a:ext>
            </a:extLst>
          </p:cNvPr>
          <p:cNvSpPr txBox="1">
            <a:spLocks/>
          </p:cNvSpPr>
          <p:nvPr/>
        </p:nvSpPr>
        <p:spPr>
          <a:xfrm>
            <a:off x="498348" y="737426"/>
            <a:ext cx="9976104" cy="590931"/>
          </a:xfrm>
          <a:prstGeom prst="rect">
            <a:avLst/>
          </a:prstGeom>
        </p:spPr>
        <p:txBody>
          <a:bodyPr/>
          <a:lstStyle>
            <a:lvl1pPr algn="ctr" rtl="0" fontAlgn="base">
              <a:lnSpc>
                <a:spcPct val="90000"/>
              </a:lnSpc>
              <a:spcBef>
                <a:spcPct val="0"/>
              </a:spcBef>
              <a:spcAft>
                <a:spcPct val="0"/>
              </a:spcAft>
              <a:defRPr sz="3600" b="1" cap="all" baseline="0">
                <a:solidFill>
                  <a:schemeClr val="tx1"/>
                </a:solidFill>
                <a:latin typeface="Trebuchet MS" panose="020B0603020202020204" pitchFamily="34" charset="0"/>
                <a:ea typeface="+mj-ea"/>
                <a:cs typeface="+mj-cs"/>
              </a:defRPr>
            </a:lvl1pPr>
            <a:lvl2pPr algn="l" rtl="0" fontAlgn="base">
              <a:spcBef>
                <a:spcPct val="0"/>
              </a:spcBef>
              <a:spcAft>
                <a:spcPct val="0"/>
              </a:spcAft>
              <a:defRPr sz="3200" b="1">
                <a:solidFill>
                  <a:srgbClr val="73B900"/>
                </a:solidFill>
                <a:latin typeface="Arial" charset="0"/>
              </a:defRPr>
            </a:lvl2pPr>
            <a:lvl3pPr algn="l" rtl="0" fontAlgn="base">
              <a:spcBef>
                <a:spcPct val="0"/>
              </a:spcBef>
              <a:spcAft>
                <a:spcPct val="0"/>
              </a:spcAft>
              <a:defRPr sz="3200" b="1">
                <a:solidFill>
                  <a:srgbClr val="73B900"/>
                </a:solidFill>
                <a:latin typeface="Arial" charset="0"/>
              </a:defRPr>
            </a:lvl3pPr>
            <a:lvl4pPr algn="l" rtl="0" fontAlgn="base">
              <a:spcBef>
                <a:spcPct val="0"/>
              </a:spcBef>
              <a:spcAft>
                <a:spcPct val="0"/>
              </a:spcAft>
              <a:defRPr sz="3200" b="1">
                <a:solidFill>
                  <a:srgbClr val="73B900"/>
                </a:solidFill>
                <a:latin typeface="Arial" charset="0"/>
              </a:defRPr>
            </a:lvl4pPr>
            <a:lvl5pPr algn="l" rtl="0" fontAlgn="base">
              <a:spcBef>
                <a:spcPct val="0"/>
              </a:spcBef>
              <a:spcAft>
                <a:spcPct val="0"/>
              </a:spcAft>
              <a:defRPr sz="3200" b="1">
                <a:solidFill>
                  <a:srgbClr val="73B900"/>
                </a:solidFill>
                <a:latin typeface="Arial" charset="0"/>
              </a:defRPr>
            </a:lvl5pPr>
            <a:lvl6pPr marL="457200" algn="l" rtl="0" eaLnBrk="1" fontAlgn="base" hangingPunct="1">
              <a:spcBef>
                <a:spcPct val="0"/>
              </a:spcBef>
              <a:spcAft>
                <a:spcPct val="0"/>
              </a:spcAft>
              <a:defRPr sz="3200" b="1">
                <a:solidFill>
                  <a:srgbClr val="73B900"/>
                </a:solidFill>
                <a:latin typeface="Arial" charset="0"/>
              </a:defRPr>
            </a:lvl6pPr>
            <a:lvl7pPr marL="914400" algn="l" rtl="0" eaLnBrk="1" fontAlgn="base" hangingPunct="1">
              <a:spcBef>
                <a:spcPct val="0"/>
              </a:spcBef>
              <a:spcAft>
                <a:spcPct val="0"/>
              </a:spcAft>
              <a:defRPr sz="3200" b="1">
                <a:solidFill>
                  <a:srgbClr val="73B900"/>
                </a:solidFill>
                <a:latin typeface="Arial" charset="0"/>
              </a:defRPr>
            </a:lvl7pPr>
            <a:lvl8pPr marL="1371600" algn="l" rtl="0" eaLnBrk="1" fontAlgn="base" hangingPunct="1">
              <a:spcBef>
                <a:spcPct val="0"/>
              </a:spcBef>
              <a:spcAft>
                <a:spcPct val="0"/>
              </a:spcAft>
              <a:defRPr sz="3200" b="1">
                <a:solidFill>
                  <a:srgbClr val="73B900"/>
                </a:solidFill>
                <a:latin typeface="Arial" charset="0"/>
              </a:defRPr>
            </a:lvl8pPr>
            <a:lvl9pPr marL="1828800" algn="l" rtl="0" eaLnBrk="1" fontAlgn="base" hangingPunct="1">
              <a:spcBef>
                <a:spcPct val="0"/>
              </a:spcBef>
              <a:spcAft>
                <a:spcPct val="0"/>
              </a:spcAft>
              <a:defRPr sz="3200" b="1">
                <a:solidFill>
                  <a:srgbClr val="73B900"/>
                </a:solidFill>
                <a:latin typeface="Arial" charset="0"/>
              </a:defRPr>
            </a:lvl9pPr>
          </a:lstStyle>
          <a:p>
            <a:pPr defTabSz="914400"/>
            <a:r>
              <a:rPr lang="en-US" kern="0" dirty="0"/>
              <a:t>Try notebook 04 now</a:t>
            </a:r>
          </a:p>
        </p:txBody>
      </p:sp>
      <p:sp>
        <p:nvSpPr>
          <p:cNvPr id="3" name="TextBox 2">
            <a:extLst>
              <a:ext uri="{FF2B5EF4-FFF2-40B4-BE49-F238E27FC236}">
                <a16:creationId xmlns:a16="http://schemas.microsoft.com/office/drawing/2014/main" id="{B766A819-1242-4A38-881F-76B5C0F03E6F}"/>
              </a:ext>
            </a:extLst>
          </p:cNvPr>
          <p:cNvSpPr txBox="1"/>
          <p:nvPr/>
        </p:nvSpPr>
        <p:spPr>
          <a:xfrm>
            <a:off x="2923504" y="2376776"/>
            <a:ext cx="5125791" cy="948630"/>
          </a:xfrm>
          <a:prstGeom prst="rect">
            <a:avLst/>
          </a:prstGeom>
          <a:solidFill>
            <a:srgbClr val="7400FF"/>
          </a:solidFill>
          <a:ln w="12700">
            <a:solidFill>
              <a:srgbClr val="76B90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90000"/>
              </a:lnSpc>
            </a:pPr>
            <a:r>
              <a:rPr lang="en-US" sz="4000" dirty="0">
                <a:solidFill>
                  <a:schemeClr val="tx1"/>
                </a:solidFill>
                <a:latin typeface="Trebuchet MS" panose="020B0603020202020204" pitchFamily="34" charset="0"/>
              </a:rPr>
              <a:t>docs.rapids.ai/</a:t>
            </a:r>
            <a:r>
              <a:rPr lang="en-US" sz="4000" dirty="0" err="1">
                <a:solidFill>
                  <a:schemeClr val="tx1"/>
                </a:solidFill>
                <a:latin typeface="Trebuchet MS" panose="020B0603020202020204" pitchFamily="34" charset="0"/>
              </a:rPr>
              <a:t>api</a:t>
            </a:r>
            <a:endParaRPr lang="en-US" sz="4000" dirty="0">
              <a:solidFill>
                <a:schemeClr val="tx1"/>
              </a:solidFill>
              <a:latin typeface="Trebuchet MS" panose="020B0603020202020204" pitchFamily="34" charset="0"/>
            </a:endParaRPr>
          </a:p>
        </p:txBody>
      </p:sp>
    </p:spTree>
    <p:extLst>
      <p:ext uri="{BB962C8B-B14F-4D97-AF65-F5344CB8AC3E}">
        <p14:creationId xmlns:p14="http://schemas.microsoft.com/office/powerpoint/2010/main" val="17132360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F6AF95-574B-4559-92FB-B1FAF002FF80}"/>
              </a:ext>
            </a:extLst>
          </p:cNvPr>
          <p:cNvSpPr>
            <a:spLocks noGrp="1"/>
          </p:cNvSpPr>
          <p:nvPr>
            <p:ph type="title"/>
          </p:nvPr>
        </p:nvSpPr>
        <p:spPr/>
        <p:txBody>
          <a:bodyPr/>
          <a:lstStyle/>
          <a:p>
            <a:r>
              <a:rPr lang="en-US" dirty="0"/>
              <a:t>Section 1</a:t>
            </a:r>
            <a:br>
              <a:rPr lang="en-US" dirty="0"/>
            </a:br>
            <a:r>
              <a:rPr lang="en-US" dirty="0"/>
              <a:t>05</a:t>
            </a:r>
          </a:p>
        </p:txBody>
      </p:sp>
    </p:spTree>
    <p:extLst>
      <p:ext uri="{BB962C8B-B14F-4D97-AF65-F5344CB8AC3E}">
        <p14:creationId xmlns:p14="http://schemas.microsoft.com/office/powerpoint/2010/main" val="26648966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D9A214-7AED-456C-8ABE-894761317350}"/>
              </a:ext>
            </a:extLst>
          </p:cNvPr>
          <p:cNvSpPr>
            <a:spLocks noGrp="1"/>
          </p:cNvSpPr>
          <p:nvPr>
            <p:ph type="title"/>
          </p:nvPr>
        </p:nvSpPr>
        <p:spPr/>
        <p:txBody>
          <a:bodyPr/>
          <a:lstStyle/>
          <a:p>
            <a:r>
              <a:rPr lang="en-US" dirty="0"/>
              <a:t>RAPIDS Platform</a:t>
            </a:r>
          </a:p>
        </p:txBody>
      </p:sp>
      <p:sp>
        <p:nvSpPr>
          <p:cNvPr id="4" name="Text Placeholder 3">
            <a:extLst>
              <a:ext uri="{FF2B5EF4-FFF2-40B4-BE49-F238E27FC236}">
                <a16:creationId xmlns:a16="http://schemas.microsoft.com/office/drawing/2014/main" id="{01F90A62-BAAF-45C6-B711-D26657B63746}"/>
              </a:ext>
            </a:extLst>
          </p:cNvPr>
          <p:cNvSpPr>
            <a:spLocks noGrp="1"/>
          </p:cNvSpPr>
          <p:nvPr>
            <p:ph type="body" sz="quarter" idx="10"/>
          </p:nvPr>
        </p:nvSpPr>
        <p:spPr/>
        <p:txBody>
          <a:bodyPr/>
          <a:lstStyle/>
          <a:p>
            <a:endParaRPr lang="en-US" dirty="0"/>
          </a:p>
        </p:txBody>
      </p:sp>
      <p:sp>
        <p:nvSpPr>
          <p:cNvPr id="5" name="Rectangle 4">
            <a:extLst>
              <a:ext uri="{FF2B5EF4-FFF2-40B4-BE49-F238E27FC236}">
                <a16:creationId xmlns:a16="http://schemas.microsoft.com/office/drawing/2014/main" id="{825F33B1-660B-42BB-A6C8-2DD4279EBBC8}"/>
              </a:ext>
            </a:extLst>
          </p:cNvPr>
          <p:cNvSpPr/>
          <p:nvPr/>
        </p:nvSpPr>
        <p:spPr>
          <a:xfrm>
            <a:off x="617463" y="2959410"/>
            <a:ext cx="1768019" cy="457200"/>
          </a:xfrm>
          <a:prstGeom prst="rect">
            <a:avLst/>
          </a:prstGeom>
          <a:solidFill>
            <a:srgbClr val="7400FF"/>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96">
              <a:lnSpc>
                <a:spcPct val="90000"/>
              </a:lnSpc>
            </a:pPr>
            <a:r>
              <a:rPr lang="en-US" sz="1600" dirty="0" err="1">
                <a:solidFill>
                  <a:schemeClr val="tx1"/>
                </a:solidFill>
                <a:latin typeface="Trebuchet MS" panose="020B0603020202020204" pitchFamily="34" charset="0"/>
              </a:rPr>
              <a:t>cuDF</a:t>
            </a:r>
            <a:endParaRPr lang="en-US" sz="1600" dirty="0">
              <a:solidFill>
                <a:schemeClr val="tx1"/>
              </a:solidFill>
              <a:latin typeface="Trebuchet MS" panose="020B0603020202020204" pitchFamily="34" charset="0"/>
            </a:endParaRPr>
          </a:p>
          <a:p>
            <a:pPr algn="ctr" defTabSz="457196">
              <a:lnSpc>
                <a:spcPct val="90000"/>
              </a:lnSpc>
            </a:pPr>
            <a:r>
              <a:rPr lang="en-US" sz="1200" dirty="0">
                <a:solidFill>
                  <a:schemeClr val="tx1"/>
                </a:solidFill>
                <a:latin typeface="Trebuchet MS" panose="020B0603020202020204" pitchFamily="34" charset="0"/>
              </a:rPr>
              <a:t>Data Prep/Handling</a:t>
            </a:r>
          </a:p>
        </p:txBody>
      </p:sp>
      <p:cxnSp>
        <p:nvCxnSpPr>
          <p:cNvPr id="6" name="Straight Arrow Connector 5">
            <a:extLst>
              <a:ext uri="{FF2B5EF4-FFF2-40B4-BE49-F238E27FC236}">
                <a16:creationId xmlns:a16="http://schemas.microsoft.com/office/drawing/2014/main" id="{C1A7EA19-8600-4F83-9D0F-E4EC3D8951E2}"/>
              </a:ext>
            </a:extLst>
          </p:cNvPr>
          <p:cNvCxnSpPr>
            <a:cxnSpLocks/>
          </p:cNvCxnSpPr>
          <p:nvPr/>
        </p:nvCxnSpPr>
        <p:spPr>
          <a:xfrm rot="16200000">
            <a:off x="7217715" y="3668305"/>
            <a:ext cx="365760" cy="0"/>
          </a:xfrm>
          <a:prstGeom prst="straightConnector1">
            <a:avLst/>
          </a:prstGeom>
          <a:ln w="12700">
            <a:solidFill>
              <a:srgbClr val="B3B3B3"/>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78E2200A-AE33-44D2-8A85-EA6AA3B73F64}"/>
              </a:ext>
            </a:extLst>
          </p:cNvPr>
          <p:cNvSpPr/>
          <p:nvPr/>
        </p:nvSpPr>
        <p:spPr>
          <a:xfrm>
            <a:off x="617463" y="3930004"/>
            <a:ext cx="9633517" cy="457201"/>
          </a:xfrm>
          <a:prstGeom prst="rect">
            <a:avLst/>
          </a:prstGeom>
          <a:solidFill>
            <a:schemeClr val="accent4"/>
          </a:solidFill>
          <a:ln w="635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57196">
              <a:lnSpc>
                <a:spcPct val="90000"/>
              </a:lnSpc>
            </a:pPr>
            <a:r>
              <a:rPr lang="en-US" sz="1200" dirty="0">
                <a:solidFill>
                  <a:srgbClr val="FFFFFF"/>
                </a:solidFill>
                <a:latin typeface="Trebuchet MS" panose="020B0603020202020204" pitchFamily="34" charset="0"/>
              </a:rPr>
              <a:t>							 </a:t>
            </a:r>
            <a:r>
              <a:rPr lang="en-US" sz="1600" dirty="0">
                <a:solidFill>
                  <a:srgbClr val="FFFFFF"/>
                </a:solidFill>
                <a:latin typeface="Trebuchet MS" panose="020B0603020202020204" pitchFamily="34" charset="0"/>
              </a:rPr>
              <a:t>GPU Memory</a:t>
            </a:r>
          </a:p>
        </p:txBody>
      </p:sp>
      <p:sp>
        <p:nvSpPr>
          <p:cNvPr id="14" name="Rectangle 13">
            <a:extLst>
              <a:ext uri="{FF2B5EF4-FFF2-40B4-BE49-F238E27FC236}">
                <a16:creationId xmlns:a16="http://schemas.microsoft.com/office/drawing/2014/main" id="{2E7D78AA-7500-4F14-8722-F9DFE4C13DF4}"/>
              </a:ext>
            </a:extLst>
          </p:cNvPr>
          <p:cNvSpPr/>
          <p:nvPr/>
        </p:nvSpPr>
        <p:spPr>
          <a:xfrm>
            <a:off x="2583838" y="2959410"/>
            <a:ext cx="1768019" cy="457200"/>
          </a:xfrm>
          <a:prstGeom prst="rect">
            <a:avLst/>
          </a:prstGeom>
          <a:solidFill>
            <a:srgbClr val="7400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96">
              <a:lnSpc>
                <a:spcPct val="90000"/>
              </a:lnSpc>
            </a:pPr>
            <a:r>
              <a:rPr lang="en-US" sz="1600" dirty="0" err="1">
                <a:solidFill>
                  <a:schemeClr val="tx1"/>
                </a:solidFill>
                <a:latin typeface="Trebuchet MS" panose="020B0603020202020204" pitchFamily="34" charset="0"/>
              </a:rPr>
              <a:t>cuML</a:t>
            </a:r>
            <a:endParaRPr lang="en-US" sz="1600" dirty="0">
              <a:solidFill>
                <a:schemeClr val="tx1"/>
              </a:solidFill>
              <a:latin typeface="Trebuchet MS" panose="020B0603020202020204" pitchFamily="34" charset="0"/>
            </a:endParaRPr>
          </a:p>
          <a:p>
            <a:pPr algn="ctr" defTabSz="457196">
              <a:lnSpc>
                <a:spcPct val="90000"/>
              </a:lnSpc>
            </a:pPr>
            <a:r>
              <a:rPr lang="en-US" sz="1200" dirty="0">
                <a:solidFill>
                  <a:schemeClr val="tx1"/>
                </a:solidFill>
                <a:latin typeface="Trebuchet MS" panose="020B0603020202020204" pitchFamily="34" charset="0"/>
              </a:rPr>
              <a:t>Machine Learning</a:t>
            </a:r>
          </a:p>
        </p:txBody>
      </p:sp>
      <p:sp>
        <p:nvSpPr>
          <p:cNvPr id="15" name="Rectangle 14">
            <a:extLst>
              <a:ext uri="{FF2B5EF4-FFF2-40B4-BE49-F238E27FC236}">
                <a16:creationId xmlns:a16="http://schemas.microsoft.com/office/drawing/2014/main" id="{BCA800EB-AB58-40E7-B850-D63F0D28093F}"/>
              </a:ext>
            </a:extLst>
          </p:cNvPr>
          <p:cNvSpPr/>
          <p:nvPr/>
        </p:nvSpPr>
        <p:spPr>
          <a:xfrm>
            <a:off x="4550212" y="2959410"/>
            <a:ext cx="1768019" cy="457200"/>
          </a:xfrm>
          <a:prstGeom prst="rect">
            <a:avLst/>
          </a:prstGeom>
          <a:solidFill>
            <a:srgbClr val="7400FF"/>
          </a:solidFill>
          <a:ln w="635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96">
              <a:lnSpc>
                <a:spcPct val="90000"/>
              </a:lnSpc>
            </a:pPr>
            <a:r>
              <a:rPr lang="en-US" sz="1600" dirty="0" err="1">
                <a:solidFill>
                  <a:schemeClr val="tx1"/>
                </a:solidFill>
                <a:latin typeface="Trebuchet MS" panose="020B0603020202020204" pitchFamily="34" charset="0"/>
              </a:rPr>
              <a:t>cuGraph</a:t>
            </a:r>
            <a:endParaRPr lang="en-US" sz="1600" dirty="0">
              <a:solidFill>
                <a:schemeClr val="tx1"/>
              </a:solidFill>
              <a:latin typeface="Trebuchet MS" panose="020B0603020202020204" pitchFamily="34" charset="0"/>
            </a:endParaRPr>
          </a:p>
          <a:p>
            <a:pPr algn="ctr" defTabSz="457196">
              <a:lnSpc>
                <a:spcPct val="90000"/>
              </a:lnSpc>
            </a:pPr>
            <a:r>
              <a:rPr lang="en-US" sz="1200" dirty="0">
                <a:solidFill>
                  <a:schemeClr val="tx1"/>
                </a:solidFill>
                <a:latin typeface="Trebuchet MS" panose="020B0603020202020204" pitchFamily="34" charset="0"/>
              </a:rPr>
              <a:t>Graph Analytics</a:t>
            </a:r>
          </a:p>
        </p:txBody>
      </p:sp>
      <p:sp>
        <p:nvSpPr>
          <p:cNvPr id="16" name="Rectangle 15">
            <a:extLst>
              <a:ext uri="{FF2B5EF4-FFF2-40B4-BE49-F238E27FC236}">
                <a16:creationId xmlns:a16="http://schemas.microsoft.com/office/drawing/2014/main" id="{78958BC5-3C7E-49AA-9218-9858F7C129CF}"/>
              </a:ext>
            </a:extLst>
          </p:cNvPr>
          <p:cNvSpPr/>
          <p:nvPr/>
        </p:nvSpPr>
        <p:spPr>
          <a:xfrm>
            <a:off x="6516586" y="2959410"/>
            <a:ext cx="1768019" cy="457200"/>
          </a:xfrm>
          <a:prstGeom prst="rect">
            <a:avLst/>
          </a:prstGeom>
          <a:solidFill>
            <a:schemeClr val="tx2"/>
          </a:solidFill>
          <a:ln w="63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96">
              <a:lnSpc>
                <a:spcPct val="90000"/>
              </a:lnSpc>
            </a:pPr>
            <a:r>
              <a:rPr lang="en-US" sz="1600" dirty="0">
                <a:solidFill>
                  <a:srgbClr val="FFFFFF"/>
                </a:solidFill>
                <a:latin typeface="Trebuchet MS" panose="020B0603020202020204" pitchFamily="34" charset="0"/>
              </a:rPr>
              <a:t>DL Frameworks</a:t>
            </a:r>
          </a:p>
          <a:p>
            <a:pPr algn="ctr" defTabSz="457196">
              <a:lnSpc>
                <a:spcPct val="90000"/>
              </a:lnSpc>
            </a:pPr>
            <a:r>
              <a:rPr lang="en-US" sz="1200" dirty="0">
                <a:solidFill>
                  <a:srgbClr val="76B900">
                    <a:lumMod val="50000"/>
                  </a:srgbClr>
                </a:solidFill>
                <a:latin typeface="Trebuchet MS" panose="020B0603020202020204" pitchFamily="34" charset="0"/>
              </a:rPr>
              <a:t>Deep Learning</a:t>
            </a:r>
          </a:p>
        </p:txBody>
      </p:sp>
      <p:sp>
        <p:nvSpPr>
          <p:cNvPr id="17" name="Rectangle 16">
            <a:extLst>
              <a:ext uri="{FF2B5EF4-FFF2-40B4-BE49-F238E27FC236}">
                <a16:creationId xmlns:a16="http://schemas.microsoft.com/office/drawing/2014/main" id="{B6E93D06-D9FD-4189-9CEE-0DD5FF00F892}"/>
              </a:ext>
            </a:extLst>
          </p:cNvPr>
          <p:cNvSpPr/>
          <p:nvPr/>
        </p:nvSpPr>
        <p:spPr>
          <a:xfrm>
            <a:off x="8482962" y="2959410"/>
            <a:ext cx="1768019" cy="457200"/>
          </a:xfrm>
          <a:prstGeom prst="rect">
            <a:avLst/>
          </a:prstGeom>
          <a:solidFill>
            <a:srgbClr val="7400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96">
              <a:lnSpc>
                <a:spcPct val="90000"/>
              </a:lnSpc>
            </a:pPr>
            <a:r>
              <a:rPr lang="en-US" sz="1600" dirty="0" err="1">
                <a:solidFill>
                  <a:schemeClr val="tx1"/>
                </a:solidFill>
                <a:latin typeface="Trebuchet MS" panose="020B0603020202020204" pitchFamily="34" charset="0"/>
              </a:rPr>
              <a:t>cuXfilter</a:t>
            </a:r>
            <a:endParaRPr lang="en-US" sz="1600" dirty="0">
              <a:solidFill>
                <a:schemeClr val="tx1"/>
              </a:solidFill>
              <a:latin typeface="Trebuchet MS" panose="020B0603020202020204" pitchFamily="34" charset="0"/>
            </a:endParaRPr>
          </a:p>
          <a:p>
            <a:pPr algn="ctr" defTabSz="457196">
              <a:lnSpc>
                <a:spcPct val="90000"/>
              </a:lnSpc>
            </a:pPr>
            <a:r>
              <a:rPr lang="en-US" sz="1200" dirty="0">
                <a:solidFill>
                  <a:schemeClr val="tx1"/>
                </a:solidFill>
                <a:latin typeface="Trebuchet MS" panose="020B0603020202020204" pitchFamily="34" charset="0"/>
              </a:rPr>
              <a:t>Visualization</a:t>
            </a:r>
          </a:p>
        </p:txBody>
      </p:sp>
      <p:cxnSp>
        <p:nvCxnSpPr>
          <p:cNvPr id="18" name="Straight Arrow Connector 17">
            <a:extLst>
              <a:ext uri="{FF2B5EF4-FFF2-40B4-BE49-F238E27FC236}">
                <a16:creationId xmlns:a16="http://schemas.microsoft.com/office/drawing/2014/main" id="{E75B4E08-8BEB-450B-8AF0-B335D6F2E860}"/>
              </a:ext>
            </a:extLst>
          </p:cNvPr>
          <p:cNvCxnSpPr>
            <a:cxnSpLocks/>
          </p:cNvCxnSpPr>
          <p:nvPr/>
        </p:nvCxnSpPr>
        <p:spPr>
          <a:xfrm rot="16200000">
            <a:off x="9186864" y="3668305"/>
            <a:ext cx="365760" cy="0"/>
          </a:xfrm>
          <a:prstGeom prst="straightConnector1">
            <a:avLst/>
          </a:prstGeom>
          <a:ln w="12700">
            <a:solidFill>
              <a:srgbClr val="B3B3B3"/>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6FFB5774-C40E-4DB2-88E9-13175F5EABFB}"/>
              </a:ext>
            </a:extLst>
          </p:cNvPr>
          <p:cNvCxnSpPr>
            <a:cxnSpLocks/>
          </p:cNvCxnSpPr>
          <p:nvPr/>
        </p:nvCxnSpPr>
        <p:spPr>
          <a:xfrm rot="16200000">
            <a:off x="5251341" y="3668305"/>
            <a:ext cx="365760" cy="0"/>
          </a:xfrm>
          <a:prstGeom prst="straightConnector1">
            <a:avLst/>
          </a:prstGeom>
          <a:ln w="12700">
            <a:solidFill>
              <a:srgbClr val="B3B3B3"/>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179BC280-B37F-4310-A35F-EBC9D34BD83F}"/>
              </a:ext>
            </a:extLst>
          </p:cNvPr>
          <p:cNvCxnSpPr>
            <a:cxnSpLocks/>
          </p:cNvCxnSpPr>
          <p:nvPr/>
        </p:nvCxnSpPr>
        <p:spPr>
          <a:xfrm rot="16200000">
            <a:off x="3284967" y="3668305"/>
            <a:ext cx="365760" cy="0"/>
          </a:xfrm>
          <a:prstGeom prst="straightConnector1">
            <a:avLst/>
          </a:prstGeom>
          <a:ln w="12700">
            <a:solidFill>
              <a:srgbClr val="B3B3B3"/>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A22E0E11-5BAE-4AA3-9BF5-B5C7D753C5DD}"/>
              </a:ext>
            </a:extLst>
          </p:cNvPr>
          <p:cNvCxnSpPr>
            <a:cxnSpLocks/>
          </p:cNvCxnSpPr>
          <p:nvPr/>
        </p:nvCxnSpPr>
        <p:spPr>
          <a:xfrm rot="16200000">
            <a:off x="1318592" y="3668305"/>
            <a:ext cx="365760" cy="0"/>
          </a:xfrm>
          <a:prstGeom prst="straightConnector1">
            <a:avLst/>
          </a:prstGeom>
          <a:ln w="12700">
            <a:solidFill>
              <a:srgbClr val="B3B3B3"/>
            </a:solidFill>
            <a:headEnd type="triangle"/>
            <a:tailEnd type="triangle"/>
          </a:ln>
        </p:spPr>
        <p:style>
          <a:lnRef idx="1">
            <a:schemeClr val="accent1"/>
          </a:lnRef>
          <a:fillRef idx="0">
            <a:schemeClr val="accent1"/>
          </a:fillRef>
          <a:effectRef idx="0">
            <a:schemeClr val="accent1"/>
          </a:effectRef>
          <a:fontRef idx="minor">
            <a:schemeClr val="tx1"/>
          </a:fontRef>
        </p:style>
      </p:cxnSp>
      <p:pic>
        <p:nvPicPr>
          <p:cNvPr id="22" name="Picture 21">
            <a:extLst>
              <a:ext uri="{FF2B5EF4-FFF2-40B4-BE49-F238E27FC236}">
                <a16:creationId xmlns:a16="http://schemas.microsoft.com/office/drawing/2014/main" id="{A9802DA8-DC41-4577-B91D-A89E94DF63C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966700" y="3978885"/>
            <a:ext cx="886435" cy="359439"/>
          </a:xfrm>
          <a:prstGeom prst="rect">
            <a:avLst/>
          </a:prstGeom>
        </p:spPr>
      </p:pic>
      <p:sp>
        <p:nvSpPr>
          <p:cNvPr id="23" name="Rectangle 22">
            <a:extLst>
              <a:ext uri="{FF2B5EF4-FFF2-40B4-BE49-F238E27FC236}">
                <a16:creationId xmlns:a16="http://schemas.microsoft.com/office/drawing/2014/main" id="{FA1F6E8C-6B80-4D1F-8ABC-FD0449AA01A1}"/>
              </a:ext>
            </a:extLst>
          </p:cNvPr>
          <p:cNvSpPr/>
          <p:nvPr/>
        </p:nvSpPr>
        <p:spPr>
          <a:xfrm>
            <a:off x="617463" y="2502771"/>
            <a:ext cx="5700768" cy="309966"/>
          </a:xfrm>
          <a:prstGeom prst="rect">
            <a:avLst/>
          </a:prstGeom>
          <a:solidFill>
            <a:srgbClr val="EB8935"/>
          </a:solidFill>
          <a:ln>
            <a:noFill/>
          </a:ln>
        </p:spPr>
        <p:style>
          <a:lnRef idx="2">
            <a:schemeClr val="accent1">
              <a:shade val="50000"/>
            </a:schemeClr>
          </a:lnRef>
          <a:fillRef idx="1">
            <a:schemeClr val="accent1"/>
          </a:fillRef>
          <a:effectRef idx="0">
            <a:schemeClr val="accent1"/>
          </a:effectRef>
          <a:fontRef idx="minor">
            <a:schemeClr val="lt1"/>
          </a:fontRef>
        </p:style>
        <p:txBody>
          <a:bodyPr lIns="101595" tIns="50795" rIns="101595" bIns="50795" rtlCol="0" anchor="ctr"/>
          <a:lstStyle/>
          <a:p>
            <a:pPr algn="ctr"/>
            <a:r>
              <a:rPr lang="en-US" sz="1600" dirty="0"/>
              <a:t>Dask</a:t>
            </a:r>
          </a:p>
        </p:txBody>
      </p:sp>
    </p:spTree>
    <p:extLst>
      <p:ext uri="{BB962C8B-B14F-4D97-AF65-F5344CB8AC3E}">
        <p14:creationId xmlns:p14="http://schemas.microsoft.com/office/powerpoint/2010/main" val="24306327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16FC41-A565-477C-84E7-42A6AAA61EB0}"/>
              </a:ext>
            </a:extLst>
          </p:cNvPr>
          <p:cNvSpPr>
            <a:spLocks noGrp="1"/>
          </p:cNvSpPr>
          <p:nvPr>
            <p:ph type="title"/>
          </p:nvPr>
        </p:nvSpPr>
        <p:spPr/>
        <p:txBody>
          <a:bodyPr/>
          <a:lstStyle/>
          <a:p>
            <a:r>
              <a:rPr lang="en-US" dirty="0" err="1"/>
              <a:t>cugraph</a:t>
            </a:r>
            <a:endParaRPr lang="en-US" dirty="0"/>
          </a:p>
        </p:txBody>
      </p:sp>
      <p:sp>
        <p:nvSpPr>
          <p:cNvPr id="3" name="Content Placeholder 2">
            <a:extLst>
              <a:ext uri="{FF2B5EF4-FFF2-40B4-BE49-F238E27FC236}">
                <a16:creationId xmlns:a16="http://schemas.microsoft.com/office/drawing/2014/main" id="{BD1AEB80-897A-4620-A7D2-728C316C4943}"/>
              </a:ext>
            </a:extLst>
          </p:cNvPr>
          <p:cNvSpPr>
            <a:spLocks noGrp="1"/>
          </p:cNvSpPr>
          <p:nvPr>
            <p:ph idx="1"/>
          </p:nvPr>
        </p:nvSpPr>
        <p:spPr/>
        <p:txBody>
          <a:bodyPr/>
          <a:lstStyle/>
          <a:p>
            <a:r>
              <a:rPr lang="en-US" dirty="0"/>
              <a:t>Follows </a:t>
            </a:r>
            <a:r>
              <a:rPr lang="en-US" dirty="0" err="1"/>
              <a:t>NetworkX</a:t>
            </a:r>
            <a:r>
              <a:rPr lang="en-US" dirty="0"/>
              <a:t> convention for graph object</a:t>
            </a:r>
          </a:p>
          <a:p>
            <a:r>
              <a:rPr lang="en-US" dirty="0"/>
              <a:t>Key differences to take advantage of GPU power</a:t>
            </a:r>
          </a:p>
          <a:p>
            <a:r>
              <a:rPr lang="en-US" dirty="0"/>
              <a:t>Exercises</a:t>
            </a:r>
          </a:p>
          <a:p>
            <a:pPr marL="800100" lvl="1" indent="-228600">
              <a:buClr>
                <a:srgbClr val="B3B3B3"/>
              </a:buClr>
              <a:buSzPct val="75000"/>
              <a:buBlip>
                <a:blip r:embed="rId2"/>
              </a:buBlip>
            </a:pPr>
            <a:r>
              <a:rPr lang="en-US" dirty="0">
                <a:solidFill>
                  <a:srgbClr val="FFFFFF"/>
                </a:solidFill>
              </a:rPr>
              <a:t>Now: steps to build a graph with </a:t>
            </a:r>
            <a:r>
              <a:rPr lang="en-US" dirty="0" err="1">
                <a:solidFill>
                  <a:srgbClr val="FFFFFF"/>
                </a:solidFill>
                <a:latin typeface="Consolas" panose="020B0609020204030204" pitchFamily="49" charset="0"/>
                <a:ea typeface="+mn-ea"/>
                <a:cs typeface="+mn-cs"/>
              </a:rPr>
              <a:t>from_cudf_edgelist</a:t>
            </a:r>
            <a:endParaRPr lang="en-US" dirty="0">
              <a:solidFill>
                <a:srgbClr val="FFFFFF"/>
              </a:solidFill>
              <a:latin typeface="Consolas" panose="020B0609020204030204" pitchFamily="49" charset="0"/>
              <a:ea typeface="+mn-ea"/>
              <a:cs typeface="+mn-cs"/>
            </a:endParaRPr>
          </a:p>
          <a:p>
            <a:pPr marL="800100" lvl="1" indent="-228600">
              <a:buClr>
                <a:srgbClr val="B3B3B3"/>
              </a:buClr>
              <a:buSzPct val="75000"/>
              <a:buBlip>
                <a:blip r:embed="rId2"/>
              </a:buBlip>
            </a:pPr>
            <a:r>
              <a:rPr lang="en-US" dirty="0">
                <a:solidFill>
                  <a:srgbClr val="FFFFFF"/>
                </a:solidFill>
              </a:rPr>
              <a:t>Later: traversing the graph with single-source shortest path</a:t>
            </a:r>
            <a:endParaRPr lang="en-US" dirty="0"/>
          </a:p>
          <a:p>
            <a:endParaRPr lang="en-US" dirty="0"/>
          </a:p>
          <a:p>
            <a:r>
              <a:rPr lang="en-US" dirty="0"/>
              <a:t>Not shown today: analyzing a graph for centralities, communities, link prediction…</a:t>
            </a:r>
          </a:p>
          <a:p>
            <a:endParaRPr lang="en-US" dirty="0"/>
          </a:p>
        </p:txBody>
      </p:sp>
      <p:sp>
        <p:nvSpPr>
          <p:cNvPr id="4" name="Text Placeholder 3">
            <a:extLst>
              <a:ext uri="{FF2B5EF4-FFF2-40B4-BE49-F238E27FC236}">
                <a16:creationId xmlns:a16="http://schemas.microsoft.com/office/drawing/2014/main" id="{522CB970-43D4-40D2-AB00-865344AE1547}"/>
              </a:ext>
            </a:extLst>
          </p:cNvPr>
          <p:cNvSpPr>
            <a:spLocks noGrp="1"/>
          </p:cNvSpPr>
          <p:nvPr>
            <p:ph type="body" sz="quarter" idx="10"/>
          </p:nvPr>
        </p:nvSpPr>
        <p:spPr/>
        <p:txBody>
          <a:bodyPr/>
          <a:lstStyle/>
          <a:p>
            <a:endParaRPr lang="en-US"/>
          </a:p>
        </p:txBody>
      </p:sp>
      <p:sp>
        <p:nvSpPr>
          <p:cNvPr id="5" name="Oval 4">
            <a:extLst>
              <a:ext uri="{FF2B5EF4-FFF2-40B4-BE49-F238E27FC236}">
                <a16:creationId xmlns:a16="http://schemas.microsoft.com/office/drawing/2014/main" id="{84FD326C-0776-4514-83E0-4E2171B106BA}"/>
              </a:ext>
            </a:extLst>
          </p:cNvPr>
          <p:cNvSpPr/>
          <p:nvPr/>
        </p:nvSpPr>
        <p:spPr>
          <a:xfrm>
            <a:off x="9019505" y="2176818"/>
            <a:ext cx="433808" cy="433808"/>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0</a:t>
            </a:r>
          </a:p>
        </p:txBody>
      </p:sp>
      <p:sp>
        <p:nvSpPr>
          <p:cNvPr id="6" name="Oval 5">
            <a:extLst>
              <a:ext uri="{FF2B5EF4-FFF2-40B4-BE49-F238E27FC236}">
                <a16:creationId xmlns:a16="http://schemas.microsoft.com/office/drawing/2014/main" id="{708B337C-9D56-4960-9364-973BAA003667}"/>
              </a:ext>
            </a:extLst>
          </p:cNvPr>
          <p:cNvSpPr/>
          <p:nvPr/>
        </p:nvSpPr>
        <p:spPr>
          <a:xfrm>
            <a:off x="9236409" y="3962497"/>
            <a:ext cx="433808" cy="433808"/>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3</a:t>
            </a:r>
          </a:p>
        </p:txBody>
      </p:sp>
      <p:sp>
        <p:nvSpPr>
          <p:cNvPr id="7" name="Oval 6">
            <a:extLst>
              <a:ext uri="{FF2B5EF4-FFF2-40B4-BE49-F238E27FC236}">
                <a16:creationId xmlns:a16="http://schemas.microsoft.com/office/drawing/2014/main" id="{9CCDA2C4-49CB-4D4D-B06B-5AB71F3E8FB4}"/>
              </a:ext>
            </a:extLst>
          </p:cNvPr>
          <p:cNvSpPr/>
          <p:nvPr/>
        </p:nvSpPr>
        <p:spPr>
          <a:xfrm>
            <a:off x="9694318" y="2850922"/>
            <a:ext cx="433808" cy="433808"/>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a:t>
            </a:r>
          </a:p>
        </p:txBody>
      </p:sp>
      <p:sp>
        <p:nvSpPr>
          <p:cNvPr id="8" name="Oval 7">
            <a:extLst>
              <a:ext uri="{FF2B5EF4-FFF2-40B4-BE49-F238E27FC236}">
                <a16:creationId xmlns:a16="http://schemas.microsoft.com/office/drawing/2014/main" id="{2008DF0D-AAF7-4F9A-B11D-0BA65969A06C}"/>
              </a:ext>
            </a:extLst>
          </p:cNvPr>
          <p:cNvSpPr/>
          <p:nvPr/>
        </p:nvSpPr>
        <p:spPr>
          <a:xfrm>
            <a:off x="8161107" y="3257511"/>
            <a:ext cx="433808" cy="433808"/>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1</a:t>
            </a:r>
          </a:p>
        </p:txBody>
      </p:sp>
      <p:cxnSp>
        <p:nvCxnSpPr>
          <p:cNvPr id="9" name="Straight Arrow Connector 8">
            <a:extLst>
              <a:ext uri="{FF2B5EF4-FFF2-40B4-BE49-F238E27FC236}">
                <a16:creationId xmlns:a16="http://schemas.microsoft.com/office/drawing/2014/main" id="{DECAE349-1F53-463D-A1B5-A1B4C7A70A44}"/>
              </a:ext>
            </a:extLst>
          </p:cNvPr>
          <p:cNvCxnSpPr>
            <a:stCxn id="5" idx="3"/>
            <a:endCxn id="8" idx="7"/>
          </p:cNvCxnSpPr>
          <p:nvPr/>
        </p:nvCxnSpPr>
        <p:spPr>
          <a:xfrm flipH="1">
            <a:off x="8531385" y="2547096"/>
            <a:ext cx="551650" cy="773945"/>
          </a:xfrm>
          <a:prstGeom prst="straightConnector1">
            <a:avLst/>
          </a:prstGeom>
          <a:ln w="25400">
            <a:solidFill>
              <a:schemeClr val="tx2"/>
            </a:solidFill>
            <a:tailEnd type="non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D9FFBD76-1DDD-434F-AFD0-4DBEF675876E}"/>
              </a:ext>
            </a:extLst>
          </p:cNvPr>
          <p:cNvCxnSpPr>
            <a:cxnSpLocks/>
            <a:stCxn id="7" idx="4"/>
            <a:endCxn id="6" idx="7"/>
          </p:cNvCxnSpPr>
          <p:nvPr/>
        </p:nvCxnSpPr>
        <p:spPr>
          <a:xfrm flipH="1">
            <a:off x="9606687" y="3284730"/>
            <a:ext cx="304535" cy="741297"/>
          </a:xfrm>
          <a:prstGeom prst="straightConnector1">
            <a:avLst/>
          </a:prstGeom>
          <a:ln w="25400">
            <a:solidFill>
              <a:schemeClr val="tx2"/>
            </a:solidFill>
            <a:tailEnd type="non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D7C4FFA9-BA77-433E-94E5-8301A2845A6F}"/>
              </a:ext>
            </a:extLst>
          </p:cNvPr>
          <p:cNvCxnSpPr>
            <a:cxnSpLocks/>
            <a:stCxn id="5" idx="5"/>
            <a:endCxn id="7" idx="1"/>
          </p:cNvCxnSpPr>
          <p:nvPr/>
        </p:nvCxnSpPr>
        <p:spPr>
          <a:xfrm>
            <a:off x="9389783" y="2547096"/>
            <a:ext cx="368065" cy="367356"/>
          </a:xfrm>
          <a:prstGeom prst="straightConnector1">
            <a:avLst/>
          </a:prstGeom>
          <a:ln w="25400">
            <a:solidFill>
              <a:schemeClr val="tx2"/>
            </a:solidFill>
            <a:tailEnd type="non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79D8B672-C5D8-4ECF-84CA-564DE8E75664}"/>
              </a:ext>
            </a:extLst>
          </p:cNvPr>
          <p:cNvCxnSpPr>
            <a:cxnSpLocks/>
            <a:stCxn id="8" idx="5"/>
            <a:endCxn id="6" idx="1"/>
          </p:cNvCxnSpPr>
          <p:nvPr/>
        </p:nvCxnSpPr>
        <p:spPr>
          <a:xfrm>
            <a:off x="8531385" y="3627789"/>
            <a:ext cx="768554" cy="398238"/>
          </a:xfrm>
          <a:prstGeom prst="straightConnector1">
            <a:avLst/>
          </a:prstGeom>
          <a:ln w="25400">
            <a:solidFill>
              <a:schemeClr val="tx2"/>
            </a:solidFill>
            <a:tailEnd type="non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85739B85-2539-4401-8784-D87F2A355A6F}"/>
              </a:ext>
            </a:extLst>
          </p:cNvPr>
          <p:cNvSpPr txBox="1"/>
          <p:nvPr/>
        </p:nvSpPr>
        <p:spPr>
          <a:xfrm>
            <a:off x="8615468" y="2557247"/>
            <a:ext cx="250663" cy="286232"/>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lnSpc>
                <a:spcPct val="90000"/>
              </a:lnSpc>
            </a:pPr>
            <a:r>
              <a:rPr lang="en-US" sz="1400" dirty="0">
                <a:solidFill>
                  <a:schemeClr val="tx1"/>
                </a:solidFill>
                <a:latin typeface="Trebuchet MS" panose="020B0603020202020204" pitchFamily="34" charset="0"/>
              </a:rPr>
              <a:t>2</a:t>
            </a:r>
          </a:p>
        </p:txBody>
      </p:sp>
      <p:sp>
        <p:nvSpPr>
          <p:cNvPr id="14" name="TextBox 13">
            <a:extLst>
              <a:ext uri="{FF2B5EF4-FFF2-40B4-BE49-F238E27FC236}">
                <a16:creationId xmlns:a16="http://schemas.microsoft.com/office/drawing/2014/main" id="{CE1499F8-25E5-45BD-9018-B189F6F4B06D}"/>
              </a:ext>
            </a:extLst>
          </p:cNvPr>
          <p:cNvSpPr txBox="1"/>
          <p:nvPr/>
        </p:nvSpPr>
        <p:spPr>
          <a:xfrm>
            <a:off x="9507765" y="2403980"/>
            <a:ext cx="270417" cy="286232"/>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lnSpc>
                <a:spcPct val="90000"/>
              </a:lnSpc>
            </a:pPr>
            <a:r>
              <a:rPr lang="en-US" sz="1400" dirty="0">
                <a:solidFill>
                  <a:schemeClr val="tx1"/>
                </a:solidFill>
                <a:latin typeface="Trebuchet MS" panose="020B0603020202020204" pitchFamily="34" charset="0"/>
              </a:rPr>
              <a:t>1</a:t>
            </a:r>
          </a:p>
        </p:txBody>
      </p:sp>
      <p:sp>
        <p:nvSpPr>
          <p:cNvPr id="15" name="TextBox 14">
            <a:extLst>
              <a:ext uri="{FF2B5EF4-FFF2-40B4-BE49-F238E27FC236}">
                <a16:creationId xmlns:a16="http://schemas.microsoft.com/office/drawing/2014/main" id="{0FAAF5C4-C564-4F40-AB15-0AAC76B7F4E4}"/>
              </a:ext>
            </a:extLst>
          </p:cNvPr>
          <p:cNvSpPr txBox="1"/>
          <p:nvPr/>
        </p:nvSpPr>
        <p:spPr>
          <a:xfrm>
            <a:off x="8674033" y="3819381"/>
            <a:ext cx="250663" cy="286232"/>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lnSpc>
                <a:spcPct val="90000"/>
              </a:lnSpc>
            </a:pPr>
            <a:r>
              <a:rPr lang="en-US" sz="1400" dirty="0">
                <a:solidFill>
                  <a:schemeClr val="tx1"/>
                </a:solidFill>
                <a:latin typeface="Trebuchet MS" panose="020B0603020202020204" pitchFamily="34" charset="0"/>
              </a:rPr>
              <a:t>2</a:t>
            </a:r>
          </a:p>
        </p:txBody>
      </p:sp>
      <p:sp>
        <p:nvSpPr>
          <p:cNvPr id="16" name="TextBox 15">
            <a:extLst>
              <a:ext uri="{FF2B5EF4-FFF2-40B4-BE49-F238E27FC236}">
                <a16:creationId xmlns:a16="http://schemas.microsoft.com/office/drawing/2014/main" id="{1C40DEE0-5F69-4AD9-91EE-AECA91B321A2}"/>
              </a:ext>
            </a:extLst>
          </p:cNvPr>
          <p:cNvSpPr txBox="1"/>
          <p:nvPr/>
        </p:nvSpPr>
        <p:spPr>
          <a:xfrm>
            <a:off x="9811136" y="3533149"/>
            <a:ext cx="250663" cy="286232"/>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lnSpc>
                <a:spcPct val="90000"/>
              </a:lnSpc>
            </a:pPr>
            <a:r>
              <a:rPr lang="en-US" sz="1400" dirty="0">
                <a:solidFill>
                  <a:schemeClr val="tx1"/>
                </a:solidFill>
                <a:latin typeface="Trebuchet MS" panose="020B0603020202020204" pitchFamily="34" charset="0"/>
              </a:rPr>
              <a:t>2</a:t>
            </a:r>
          </a:p>
        </p:txBody>
      </p:sp>
      <p:sp>
        <p:nvSpPr>
          <p:cNvPr id="17" name="TextBox 16">
            <a:extLst>
              <a:ext uri="{FF2B5EF4-FFF2-40B4-BE49-F238E27FC236}">
                <a16:creationId xmlns:a16="http://schemas.microsoft.com/office/drawing/2014/main" id="{0E323E2E-18E6-482D-A11F-18F390C5BAA2}"/>
              </a:ext>
            </a:extLst>
          </p:cNvPr>
          <p:cNvSpPr txBox="1"/>
          <p:nvPr/>
        </p:nvSpPr>
        <p:spPr>
          <a:xfrm>
            <a:off x="8531385" y="1974525"/>
            <a:ext cx="575800" cy="286232"/>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spAutoFit/>
          </a:bodyPr>
          <a:lstStyle/>
          <a:p>
            <a:pPr algn="ctr">
              <a:lnSpc>
                <a:spcPct val="90000"/>
              </a:lnSpc>
            </a:pPr>
            <a:r>
              <a:rPr lang="en-US" sz="1400" dirty="0">
                <a:solidFill>
                  <a:schemeClr val="tx1"/>
                </a:solidFill>
                <a:latin typeface="Trebuchet MS" panose="020B0603020202020204" pitchFamily="34" charset="0"/>
              </a:rPr>
              <a:t>node</a:t>
            </a:r>
          </a:p>
        </p:txBody>
      </p:sp>
      <p:sp>
        <p:nvSpPr>
          <p:cNvPr id="18" name="TextBox 17">
            <a:extLst>
              <a:ext uri="{FF2B5EF4-FFF2-40B4-BE49-F238E27FC236}">
                <a16:creationId xmlns:a16="http://schemas.microsoft.com/office/drawing/2014/main" id="{B67F5AE5-7BE5-448F-8C5F-08389EF67F7A}"/>
              </a:ext>
            </a:extLst>
          </p:cNvPr>
          <p:cNvSpPr txBox="1"/>
          <p:nvPr/>
        </p:nvSpPr>
        <p:spPr>
          <a:xfrm>
            <a:off x="10000868" y="3665096"/>
            <a:ext cx="569388" cy="286232"/>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spAutoFit/>
          </a:bodyPr>
          <a:lstStyle/>
          <a:p>
            <a:pPr algn="ctr">
              <a:lnSpc>
                <a:spcPct val="90000"/>
              </a:lnSpc>
            </a:pPr>
            <a:r>
              <a:rPr lang="en-US" sz="1400" dirty="0">
                <a:solidFill>
                  <a:schemeClr val="tx1"/>
                </a:solidFill>
                <a:latin typeface="Trebuchet MS" panose="020B0603020202020204" pitchFamily="34" charset="0"/>
              </a:rPr>
              <a:t>edge</a:t>
            </a:r>
          </a:p>
        </p:txBody>
      </p:sp>
    </p:spTree>
    <p:extLst>
      <p:ext uri="{BB962C8B-B14F-4D97-AF65-F5344CB8AC3E}">
        <p14:creationId xmlns:p14="http://schemas.microsoft.com/office/powerpoint/2010/main" val="9379268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08B88C-A0C6-41AC-A195-A8EB29E76767}"/>
              </a:ext>
            </a:extLst>
          </p:cNvPr>
          <p:cNvSpPr>
            <a:spLocks noGrp="1"/>
          </p:cNvSpPr>
          <p:nvPr>
            <p:ph type="title"/>
          </p:nvPr>
        </p:nvSpPr>
        <p:spPr/>
        <p:txBody>
          <a:bodyPr/>
          <a:lstStyle/>
          <a:p>
            <a:r>
              <a:rPr lang="en-US" dirty="0"/>
              <a:t>Building a graph</a:t>
            </a:r>
          </a:p>
        </p:txBody>
      </p:sp>
      <p:sp>
        <p:nvSpPr>
          <p:cNvPr id="3" name="Content Placeholder 2">
            <a:extLst>
              <a:ext uri="{FF2B5EF4-FFF2-40B4-BE49-F238E27FC236}">
                <a16:creationId xmlns:a16="http://schemas.microsoft.com/office/drawing/2014/main" id="{3C785FBE-1F4F-42B1-AA93-41376E95769D}"/>
              </a:ext>
            </a:extLst>
          </p:cNvPr>
          <p:cNvSpPr>
            <a:spLocks noGrp="1"/>
          </p:cNvSpPr>
          <p:nvPr>
            <p:ph idx="1"/>
          </p:nvPr>
        </p:nvSpPr>
        <p:spPr/>
        <p:txBody>
          <a:bodyPr/>
          <a:lstStyle/>
          <a:p>
            <a:r>
              <a:rPr lang="en-US" dirty="0">
                <a:solidFill>
                  <a:srgbClr val="FFFFFF"/>
                </a:solidFill>
              </a:rPr>
              <a:t>Undirected (Graph) vs directed (</a:t>
            </a:r>
            <a:r>
              <a:rPr lang="en-US" dirty="0" err="1">
                <a:solidFill>
                  <a:srgbClr val="FFFFFF"/>
                </a:solidFill>
              </a:rPr>
              <a:t>DiGraph</a:t>
            </a:r>
            <a:r>
              <a:rPr lang="en-US" dirty="0">
                <a:solidFill>
                  <a:srgbClr val="FFFFFF"/>
                </a:solidFill>
              </a:rPr>
              <a:t>)</a:t>
            </a:r>
          </a:p>
          <a:p>
            <a:r>
              <a:rPr lang="en-US" dirty="0">
                <a:solidFill>
                  <a:srgbClr val="FFFFFF"/>
                </a:solidFill>
              </a:rPr>
              <a:t>Single vs Multi graphs</a:t>
            </a:r>
          </a:p>
          <a:p>
            <a:r>
              <a:rPr lang="en-US" dirty="0">
                <a:solidFill>
                  <a:srgbClr val="FFFFFF"/>
                </a:solidFill>
              </a:rPr>
              <a:t>One source column, one destination column, one edge weight column</a:t>
            </a:r>
          </a:p>
        </p:txBody>
      </p:sp>
      <p:sp>
        <p:nvSpPr>
          <p:cNvPr id="4" name="Text Placeholder 3">
            <a:extLst>
              <a:ext uri="{FF2B5EF4-FFF2-40B4-BE49-F238E27FC236}">
                <a16:creationId xmlns:a16="http://schemas.microsoft.com/office/drawing/2014/main" id="{3FCEAD3F-20B2-45BB-8D04-5265C96E0888}"/>
              </a:ext>
            </a:extLst>
          </p:cNvPr>
          <p:cNvSpPr>
            <a:spLocks noGrp="1"/>
          </p:cNvSpPr>
          <p:nvPr>
            <p:ph type="body" sz="quarter" idx="10"/>
          </p:nvPr>
        </p:nvSpPr>
        <p:spPr/>
        <p:txBody>
          <a:bodyPr/>
          <a:lstStyle/>
          <a:p>
            <a:r>
              <a:rPr lang="en-US" dirty="0"/>
              <a:t>With </a:t>
            </a:r>
            <a:r>
              <a:rPr lang="en-US" dirty="0" err="1">
                <a:latin typeface="Consolas" panose="020B0609020204030204" pitchFamily="49" charset="0"/>
              </a:rPr>
              <a:t>from_cudf_edgelist</a:t>
            </a:r>
            <a:endParaRPr lang="en-US" dirty="0">
              <a:latin typeface="Consolas" panose="020B0609020204030204" pitchFamily="49" charset="0"/>
            </a:endParaRPr>
          </a:p>
        </p:txBody>
      </p:sp>
    </p:spTree>
    <p:extLst>
      <p:ext uri="{BB962C8B-B14F-4D97-AF65-F5344CB8AC3E}">
        <p14:creationId xmlns:p14="http://schemas.microsoft.com/office/powerpoint/2010/main" val="24058309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0BD5EF-EC5D-4D01-9327-A4D918E24B73}"/>
              </a:ext>
            </a:extLst>
          </p:cNvPr>
          <p:cNvSpPr txBox="1">
            <a:spLocks/>
          </p:cNvSpPr>
          <p:nvPr/>
        </p:nvSpPr>
        <p:spPr>
          <a:xfrm>
            <a:off x="498348" y="737426"/>
            <a:ext cx="9976104" cy="590931"/>
          </a:xfrm>
          <a:prstGeom prst="rect">
            <a:avLst/>
          </a:prstGeom>
        </p:spPr>
        <p:txBody>
          <a:bodyPr/>
          <a:lstStyle>
            <a:lvl1pPr algn="ctr" rtl="0" fontAlgn="base">
              <a:lnSpc>
                <a:spcPct val="90000"/>
              </a:lnSpc>
              <a:spcBef>
                <a:spcPct val="0"/>
              </a:spcBef>
              <a:spcAft>
                <a:spcPct val="0"/>
              </a:spcAft>
              <a:defRPr sz="3600" b="1" cap="all" baseline="0">
                <a:solidFill>
                  <a:schemeClr val="tx1"/>
                </a:solidFill>
                <a:latin typeface="Trebuchet MS" panose="020B0603020202020204" pitchFamily="34" charset="0"/>
                <a:ea typeface="+mj-ea"/>
                <a:cs typeface="+mj-cs"/>
              </a:defRPr>
            </a:lvl1pPr>
            <a:lvl2pPr algn="l" rtl="0" fontAlgn="base">
              <a:spcBef>
                <a:spcPct val="0"/>
              </a:spcBef>
              <a:spcAft>
                <a:spcPct val="0"/>
              </a:spcAft>
              <a:defRPr sz="3200" b="1">
                <a:solidFill>
                  <a:srgbClr val="73B900"/>
                </a:solidFill>
                <a:latin typeface="Arial" charset="0"/>
              </a:defRPr>
            </a:lvl2pPr>
            <a:lvl3pPr algn="l" rtl="0" fontAlgn="base">
              <a:spcBef>
                <a:spcPct val="0"/>
              </a:spcBef>
              <a:spcAft>
                <a:spcPct val="0"/>
              </a:spcAft>
              <a:defRPr sz="3200" b="1">
                <a:solidFill>
                  <a:srgbClr val="73B900"/>
                </a:solidFill>
                <a:latin typeface="Arial" charset="0"/>
              </a:defRPr>
            </a:lvl3pPr>
            <a:lvl4pPr algn="l" rtl="0" fontAlgn="base">
              <a:spcBef>
                <a:spcPct val="0"/>
              </a:spcBef>
              <a:spcAft>
                <a:spcPct val="0"/>
              </a:spcAft>
              <a:defRPr sz="3200" b="1">
                <a:solidFill>
                  <a:srgbClr val="73B900"/>
                </a:solidFill>
                <a:latin typeface="Arial" charset="0"/>
              </a:defRPr>
            </a:lvl4pPr>
            <a:lvl5pPr algn="l" rtl="0" fontAlgn="base">
              <a:spcBef>
                <a:spcPct val="0"/>
              </a:spcBef>
              <a:spcAft>
                <a:spcPct val="0"/>
              </a:spcAft>
              <a:defRPr sz="3200" b="1">
                <a:solidFill>
                  <a:srgbClr val="73B900"/>
                </a:solidFill>
                <a:latin typeface="Arial" charset="0"/>
              </a:defRPr>
            </a:lvl5pPr>
            <a:lvl6pPr marL="457200" algn="l" rtl="0" eaLnBrk="1" fontAlgn="base" hangingPunct="1">
              <a:spcBef>
                <a:spcPct val="0"/>
              </a:spcBef>
              <a:spcAft>
                <a:spcPct val="0"/>
              </a:spcAft>
              <a:defRPr sz="3200" b="1">
                <a:solidFill>
                  <a:srgbClr val="73B900"/>
                </a:solidFill>
                <a:latin typeface="Arial" charset="0"/>
              </a:defRPr>
            </a:lvl6pPr>
            <a:lvl7pPr marL="914400" algn="l" rtl="0" eaLnBrk="1" fontAlgn="base" hangingPunct="1">
              <a:spcBef>
                <a:spcPct val="0"/>
              </a:spcBef>
              <a:spcAft>
                <a:spcPct val="0"/>
              </a:spcAft>
              <a:defRPr sz="3200" b="1">
                <a:solidFill>
                  <a:srgbClr val="73B900"/>
                </a:solidFill>
                <a:latin typeface="Arial" charset="0"/>
              </a:defRPr>
            </a:lvl7pPr>
            <a:lvl8pPr marL="1371600" algn="l" rtl="0" eaLnBrk="1" fontAlgn="base" hangingPunct="1">
              <a:spcBef>
                <a:spcPct val="0"/>
              </a:spcBef>
              <a:spcAft>
                <a:spcPct val="0"/>
              </a:spcAft>
              <a:defRPr sz="3200" b="1">
                <a:solidFill>
                  <a:srgbClr val="73B900"/>
                </a:solidFill>
                <a:latin typeface="Arial" charset="0"/>
              </a:defRPr>
            </a:lvl8pPr>
            <a:lvl9pPr marL="1828800" algn="l" rtl="0" eaLnBrk="1" fontAlgn="base" hangingPunct="1">
              <a:spcBef>
                <a:spcPct val="0"/>
              </a:spcBef>
              <a:spcAft>
                <a:spcPct val="0"/>
              </a:spcAft>
              <a:defRPr sz="3200" b="1">
                <a:solidFill>
                  <a:srgbClr val="73B900"/>
                </a:solidFill>
                <a:latin typeface="Arial" charset="0"/>
              </a:defRPr>
            </a:lvl9pPr>
          </a:lstStyle>
          <a:p>
            <a:pPr defTabSz="914400"/>
            <a:r>
              <a:rPr lang="en-US" kern="0" dirty="0"/>
              <a:t>Try notebook 05 now</a:t>
            </a:r>
          </a:p>
        </p:txBody>
      </p:sp>
      <p:sp>
        <p:nvSpPr>
          <p:cNvPr id="3" name="TextBox 2">
            <a:extLst>
              <a:ext uri="{FF2B5EF4-FFF2-40B4-BE49-F238E27FC236}">
                <a16:creationId xmlns:a16="http://schemas.microsoft.com/office/drawing/2014/main" id="{B766A819-1242-4A38-881F-76B5C0F03E6F}"/>
              </a:ext>
            </a:extLst>
          </p:cNvPr>
          <p:cNvSpPr txBox="1"/>
          <p:nvPr/>
        </p:nvSpPr>
        <p:spPr>
          <a:xfrm>
            <a:off x="2923504" y="2376776"/>
            <a:ext cx="5125791" cy="948630"/>
          </a:xfrm>
          <a:prstGeom prst="rect">
            <a:avLst/>
          </a:prstGeom>
          <a:solidFill>
            <a:srgbClr val="7400FF"/>
          </a:solidFill>
          <a:ln w="12700">
            <a:solidFill>
              <a:srgbClr val="76B90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90000"/>
              </a:lnSpc>
            </a:pPr>
            <a:r>
              <a:rPr lang="en-US" sz="4000" dirty="0">
                <a:solidFill>
                  <a:schemeClr val="tx1"/>
                </a:solidFill>
                <a:latin typeface="Trebuchet MS" panose="020B0603020202020204" pitchFamily="34" charset="0"/>
              </a:rPr>
              <a:t>docs.rapids.ai/</a:t>
            </a:r>
            <a:r>
              <a:rPr lang="en-US" sz="4000" dirty="0" err="1">
                <a:solidFill>
                  <a:schemeClr val="tx1"/>
                </a:solidFill>
                <a:latin typeface="Trebuchet MS" panose="020B0603020202020204" pitchFamily="34" charset="0"/>
              </a:rPr>
              <a:t>api</a:t>
            </a:r>
            <a:endParaRPr lang="en-US" sz="4000" dirty="0">
              <a:solidFill>
                <a:schemeClr val="tx1"/>
              </a:solidFill>
              <a:latin typeface="Trebuchet MS" panose="020B0603020202020204" pitchFamily="34" charset="0"/>
            </a:endParaRPr>
          </a:p>
        </p:txBody>
      </p:sp>
    </p:spTree>
    <p:extLst>
      <p:ext uri="{BB962C8B-B14F-4D97-AF65-F5344CB8AC3E}">
        <p14:creationId xmlns:p14="http://schemas.microsoft.com/office/powerpoint/2010/main" val="28389919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F6AF95-574B-4559-92FB-B1FAF002FF80}"/>
              </a:ext>
            </a:extLst>
          </p:cNvPr>
          <p:cNvSpPr>
            <a:spLocks noGrp="1"/>
          </p:cNvSpPr>
          <p:nvPr>
            <p:ph type="title"/>
          </p:nvPr>
        </p:nvSpPr>
        <p:spPr/>
        <p:txBody>
          <a:bodyPr/>
          <a:lstStyle/>
          <a:p>
            <a:r>
              <a:rPr lang="en-US" dirty="0"/>
              <a:t>Section 1</a:t>
            </a:r>
            <a:br>
              <a:rPr lang="en-US" dirty="0"/>
            </a:br>
            <a:r>
              <a:rPr lang="en-US" dirty="0"/>
              <a:t>06 - 07</a:t>
            </a:r>
          </a:p>
        </p:txBody>
      </p:sp>
    </p:spTree>
    <p:extLst>
      <p:ext uri="{BB962C8B-B14F-4D97-AF65-F5344CB8AC3E}">
        <p14:creationId xmlns:p14="http://schemas.microsoft.com/office/powerpoint/2010/main" val="18361287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D9A214-7AED-456C-8ABE-894761317350}"/>
              </a:ext>
            </a:extLst>
          </p:cNvPr>
          <p:cNvSpPr>
            <a:spLocks noGrp="1"/>
          </p:cNvSpPr>
          <p:nvPr>
            <p:ph type="title"/>
          </p:nvPr>
        </p:nvSpPr>
        <p:spPr/>
        <p:txBody>
          <a:bodyPr/>
          <a:lstStyle/>
          <a:p>
            <a:r>
              <a:rPr lang="en-US" dirty="0"/>
              <a:t>RAPIDS Platform</a:t>
            </a:r>
          </a:p>
        </p:txBody>
      </p:sp>
      <p:sp>
        <p:nvSpPr>
          <p:cNvPr id="4" name="Text Placeholder 3">
            <a:extLst>
              <a:ext uri="{FF2B5EF4-FFF2-40B4-BE49-F238E27FC236}">
                <a16:creationId xmlns:a16="http://schemas.microsoft.com/office/drawing/2014/main" id="{01F90A62-BAAF-45C6-B711-D26657B63746}"/>
              </a:ext>
            </a:extLst>
          </p:cNvPr>
          <p:cNvSpPr>
            <a:spLocks noGrp="1"/>
          </p:cNvSpPr>
          <p:nvPr>
            <p:ph type="body" sz="quarter" idx="10"/>
          </p:nvPr>
        </p:nvSpPr>
        <p:spPr/>
        <p:txBody>
          <a:bodyPr/>
          <a:lstStyle/>
          <a:p>
            <a:endParaRPr lang="en-US" dirty="0"/>
          </a:p>
        </p:txBody>
      </p:sp>
      <p:sp>
        <p:nvSpPr>
          <p:cNvPr id="5" name="Rectangle 4">
            <a:extLst>
              <a:ext uri="{FF2B5EF4-FFF2-40B4-BE49-F238E27FC236}">
                <a16:creationId xmlns:a16="http://schemas.microsoft.com/office/drawing/2014/main" id="{825F33B1-660B-42BB-A6C8-2DD4279EBBC8}"/>
              </a:ext>
            </a:extLst>
          </p:cNvPr>
          <p:cNvSpPr/>
          <p:nvPr/>
        </p:nvSpPr>
        <p:spPr>
          <a:xfrm>
            <a:off x="617463" y="2959410"/>
            <a:ext cx="1768019" cy="457200"/>
          </a:xfrm>
          <a:prstGeom prst="rect">
            <a:avLst/>
          </a:prstGeom>
          <a:solidFill>
            <a:srgbClr val="7400FF"/>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96">
              <a:lnSpc>
                <a:spcPct val="90000"/>
              </a:lnSpc>
            </a:pPr>
            <a:r>
              <a:rPr lang="en-US" sz="1600" dirty="0" err="1">
                <a:solidFill>
                  <a:schemeClr val="tx1"/>
                </a:solidFill>
                <a:latin typeface="Trebuchet MS" panose="020B0603020202020204" pitchFamily="34" charset="0"/>
              </a:rPr>
              <a:t>cuDF</a:t>
            </a:r>
            <a:endParaRPr lang="en-US" sz="1600" dirty="0">
              <a:solidFill>
                <a:schemeClr val="tx1"/>
              </a:solidFill>
              <a:latin typeface="Trebuchet MS" panose="020B0603020202020204" pitchFamily="34" charset="0"/>
            </a:endParaRPr>
          </a:p>
          <a:p>
            <a:pPr algn="ctr" defTabSz="457196">
              <a:lnSpc>
                <a:spcPct val="90000"/>
              </a:lnSpc>
            </a:pPr>
            <a:r>
              <a:rPr lang="en-US" sz="1200" dirty="0">
                <a:solidFill>
                  <a:schemeClr val="tx1"/>
                </a:solidFill>
                <a:latin typeface="Trebuchet MS" panose="020B0603020202020204" pitchFamily="34" charset="0"/>
              </a:rPr>
              <a:t>Data Prep/Handling</a:t>
            </a:r>
          </a:p>
        </p:txBody>
      </p:sp>
      <p:cxnSp>
        <p:nvCxnSpPr>
          <p:cNvPr id="6" name="Straight Arrow Connector 5">
            <a:extLst>
              <a:ext uri="{FF2B5EF4-FFF2-40B4-BE49-F238E27FC236}">
                <a16:creationId xmlns:a16="http://schemas.microsoft.com/office/drawing/2014/main" id="{C1A7EA19-8600-4F83-9D0F-E4EC3D8951E2}"/>
              </a:ext>
            </a:extLst>
          </p:cNvPr>
          <p:cNvCxnSpPr>
            <a:cxnSpLocks/>
          </p:cNvCxnSpPr>
          <p:nvPr/>
        </p:nvCxnSpPr>
        <p:spPr>
          <a:xfrm rot="16200000">
            <a:off x="7217715" y="3668305"/>
            <a:ext cx="365760" cy="0"/>
          </a:xfrm>
          <a:prstGeom prst="straightConnector1">
            <a:avLst/>
          </a:prstGeom>
          <a:ln w="12700">
            <a:solidFill>
              <a:srgbClr val="B3B3B3"/>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78E2200A-AE33-44D2-8A85-EA6AA3B73F64}"/>
              </a:ext>
            </a:extLst>
          </p:cNvPr>
          <p:cNvSpPr/>
          <p:nvPr/>
        </p:nvSpPr>
        <p:spPr>
          <a:xfrm>
            <a:off x="617463" y="3930004"/>
            <a:ext cx="9633517" cy="457201"/>
          </a:xfrm>
          <a:prstGeom prst="rect">
            <a:avLst/>
          </a:prstGeom>
          <a:solidFill>
            <a:schemeClr val="accent4"/>
          </a:solidFill>
          <a:ln w="635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57196">
              <a:lnSpc>
                <a:spcPct val="90000"/>
              </a:lnSpc>
            </a:pPr>
            <a:r>
              <a:rPr lang="en-US" sz="1200" dirty="0">
                <a:solidFill>
                  <a:srgbClr val="FFFFFF"/>
                </a:solidFill>
                <a:latin typeface="Trebuchet MS" panose="020B0603020202020204" pitchFamily="34" charset="0"/>
              </a:rPr>
              <a:t>							 </a:t>
            </a:r>
            <a:r>
              <a:rPr lang="en-US" sz="1600" dirty="0">
                <a:solidFill>
                  <a:srgbClr val="FFFFFF"/>
                </a:solidFill>
                <a:latin typeface="Trebuchet MS" panose="020B0603020202020204" pitchFamily="34" charset="0"/>
              </a:rPr>
              <a:t>GPU Memory</a:t>
            </a:r>
          </a:p>
        </p:txBody>
      </p:sp>
      <p:sp>
        <p:nvSpPr>
          <p:cNvPr id="14" name="Rectangle 13">
            <a:extLst>
              <a:ext uri="{FF2B5EF4-FFF2-40B4-BE49-F238E27FC236}">
                <a16:creationId xmlns:a16="http://schemas.microsoft.com/office/drawing/2014/main" id="{2E7D78AA-7500-4F14-8722-F9DFE4C13DF4}"/>
              </a:ext>
            </a:extLst>
          </p:cNvPr>
          <p:cNvSpPr/>
          <p:nvPr/>
        </p:nvSpPr>
        <p:spPr>
          <a:xfrm>
            <a:off x="2583838" y="2959410"/>
            <a:ext cx="1768019" cy="457200"/>
          </a:xfrm>
          <a:prstGeom prst="rect">
            <a:avLst/>
          </a:prstGeom>
          <a:solidFill>
            <a:srgbClr val="7400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96">
              <a:lnSpc>
                <a:spcPct val="90000"/>
              </a:lnSpc>
            </a:pPr>
            <a:r>
              <a:rPr lang="en-US" sz="1600" dirty="0" err="1">
                <a:solidFill>
                  <a:schemeClr val="tx1"/>
                </a:solidFill>
                <a:latin typeface="Trebuchet MS" panose="020B0603020202020204" pitchFamily="34" charset="0"/>
              </a:rPr>
              <a:t>cuML</a:t>
            </a:r>
            <a:endParaRPr lang="en-US" sz="1600" dirty="0">
              <a:solidFill>
                <a:schemeClr val="tx1"/>
              </a:solidFill>
              <a:latin typeface="Trebuchet MS" panose="020B0603020202020204" pitchFamily="34" charset="0"/>
            </a:endParaRPr>
          </a:p>
          <a:p>
            <a:pPr algn="ctr" defTabSz="457196">
              <a:lnSpc>
                <a:spcPct val="90000"/>
              </a:lnSpc>
            </a:pPr>
            <a:r>
              <a:rPr lang="en-US" sz="1200" dirty="0">
                <a:solidFill>
                  <a:schemeClr val="tx1"/>
                </a:solidFill>
                <a:latin typeface="Trebuchet MS" panose="020B0603020202020204" pitchFamily="34" charset="0"/>
              </a:rPr>
              <a:t>Machine Learning</a:t>
            </a:r>
          </a:p>
        </p:txBody>
      </p:sp>
      <p:sp>
        <p:nvSpPr>
          <p:cNvPr id="15" name="Rectangle 14">
            <a:extLst>
              <a:ext uri="{FF2B5EF4-FFF2-40B4-BE49-F238E27FC236}">
                <a16:creationId xmlns:a16="http://schemas.microsoft.com/office/drawing/2014/main" id="{BCA800EB-AB58-40E7-B850-D63F0D28093F}"/>
              </a:ext>
            </a:extLst>
          </p:cNvPr>
          <p:cNvSpPr/>
          <p:nvPr/>
        </p:nvSpPr>
        <p:spPr>
          <a:xfrm>
            <a:off x="4550212" y="2959410"/>
            <a:ext cx="1768019" cy="457200"/>
          </a:xfrm>
          <a:prstGeom prst="rect">
            <a:avLst/>
          </a:prstGeom>
          <a:solidFill>
            <a:srgbClr val="7400FF"/>
          </a:solidFill>
          <a:ln w="635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96">
              <a:lnSpc>
                <a:spcPct val="90000"/>
              </a:lnSpc>
            </a:pPr>
            <a:r>
              <a:rPr lang="en-US" sz="1600" dirty="0" err="1">
                <a:solidFill>
                  <a:schemeClr val="tx1"/>
                </a:solidFill>
                <a:latin typeface="Trebuchet MS" panose="020B0603020202020204" pitchFamily="34" charset="0"/>
              </a:rPr>
              <a:t>cuGraph</a:t>
            </a:r>
            <a:endParaRPr lang="en-US" sz="1600" dirty="0">
              <a:solidFill>
                <a:schemeClr val="tx1"/>
              </a:solidFill>
              <a:latin typeface="Trebuchet MS" panose="020B0603020202020204" pitchFamily="34" charset="0"/>
            </a:endParaRPr>
          </a:p>
          <a:p>
            <a:pPr algn="ctr" defTabSz="457196">
              <a:lnSpc>
                <a:spcPct val="90000"/>
              </a:lnSpc>
            </a:pPr>
            <a:r>
              <a:rPr lang="en-US" sz="1200" dirty="0">
                <a:solidFill>
                  <a:schemeClr val="tx1"/>
                </a:solidFill>
                <a:latin typeface="Trebuchet MS" panose="020B0603020202020204" pitchFamily="34" charset="0"/>
              </a:rPr>
              <a:t>Graph Analytics</a:t>
            </a:r>
          </a:p>
        </p:txBody>
      </p:sp>
      <p:sp>
        <p:nvSpPr>
          <p:cNvPr id="16" name="Rectangle 15">
            <a:extLst>
              <a:ext uri="{FF2B5EF4-FFF2-40B4-BE49-F238E27FC236}">
                <a16:creationId xmlns:a16="http://schemas.microsoft.com/office/drawing/2014/main" id="{78958BC5-3C7E-49AA-9218-9858F7C129CF}"/>
              </a:ext>
            </a:extLst>
          </p:cNvPr>
          <p:cNvSpPr/>
          <p:nvPr/>
        </p:nvSpPr>
        <p:spPr>
          <a:xfrm>
            <a:off x="6516586" y="2959410"/>
            <a:ext cx="1768019" cy="457200"/>
          </a:xfrm>
          <a:prstGeom prst="rect">
            <a:avLst/>
          </a:prstGeom>
          <a:solidFill>
            <a:schemeClr val="tx2"/>
          </a:solidFill>
          <a:ln w="63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96">
              <a:lnSpc>
                <a:spcPct val="90000"/>
              </a:lnSpc>
            </a:pPr>
            <a:r>
              <a:rPr lang="en-US" sz="1600" dirty="0">
                <a:solidFill>
                  <a:srgbClr val="FFFFFF"/>
                </a:solidFill>
                <a:latin typeface="Trebuchet MS" panose="020B0603020202020204" pitchFamily="34" charset="0"/>
              </a:rPr>
              <a:t>DL Frameworks</a:t>
            </a:r>
          </a:p>
          <a:p>
            <a:pPr algn="ctr" defTabSz="457196">
              <a:lnSpc>
                <a:spcPct val="90000"/>
              </a:lnSpc>
            </a:pPr>
            <a:r>
              <a:rPr lang="en-US" sz="1200" dirty="0">
                <a:solidFill>
                  <a:srgbClr val="76B900">
                    <a:lumMod val="50000"/>
                  </a:srgbClr>
                </a:solidFill>
                <a:latin typeface="Trebuchet MS" panose="020B0603020202020204" pitchFamily="34" charset="0"/>
              </a:rPr>
              <a:t>Deep Learning</a:t>
            </a:r>
          </a:p>
        </p:txBody>
      </p:sp>
      <p:sp>
        <p:nvSpPr>
          <p:cNvPr id="17" name="Rectangle 16">
            <a:extLst>
              <a:ext uri="{FF2B5EF4-FFF2-40B4-BE49-F238E27FC236}">
                <a16:creationId xmlns:a16="http://schemas.microsoft.com/office/drawing/2014/main" id="{B6E93D06-D9FD-4189-9CEE-0DD5FF00F892}"/>
              </a:ext>
            </a:extLst>
          </p:cNvPr>
          <p:cNvSpPr/>
          <p:nvPr/>
        </p:nvSpPr>
        <p:spPr>
          <a:xfrm>
            <a:off x="8482962" y="2959410"/>
            <a:ext cx="1768019" cy="457200"/>
          </a:xfrm>
          <a:prstGeom prst="rect">
            <a:avLst/>
          </a:prstGeom>
          <a:solidFill>
            <a:srgbClr val="7400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96">
              <a:lnSpc>
                <a:spcPct val="90000"/>
              </a:lnSpc>
            </a:pPr>
            <a:r>
              <a:rPr lang="en-US" sz="1600" dirty="0" err="1">
                <a:solidFill>
                  <a:schemeClr val="tx1"/>
                </a:solidFill>
                <a:latin typeface="Trebuchet MS" panose="020B0603020202020204" pitchFamily="34" charset="0"/>
              </a:rPr>
              <a:t>cuXfilter</a:t>
            </a:r>
            <a:endParaRPr lang="en-US" sz="1600" dirty="0">
              <a:solidFill>
                <a:schemeClr val="tx1"/>
              </a:solidFill>
              <a:latin typeface="Trebuchet MS" panose="020B0603020202020204" pitchFamily="34" charset="0"/>
            </a:endParaRPr>
          </a:p>
          <a:p>
            <a:pPr algn="ctr" defTabSz="457196">
              <a:lnSpc>
                <a:spcPct val="90000"/>
              </a:lnSpc>
            </a:pPr>
            <a:r>
              <a:rPr lang="en-US" sz="1200" dirty="0">
                <a:solidFill>
                  <a:schemeClr val="tx1"/>
                </a:solidFill>
                <a:latin typeface="Trebuchet MS" panose="020B0603020202020204" pitchFamily="34" charset="0"/>
              </a:rPr>
              <a:t>Visualization</a:t>
            </a:r>
          </a:p>
        </p:txBody>
      </p:sp>
      <p:cxnSp>
        <p:nvCxnSpPr>
          <p:cNvPr id="18" name="Straight Arrow Connector 17">
            <a:extLst>
              <a:ext uri="{FF2B5EF4-FFF2-40B4-BE49-F238E27FC236}">
                <a16:creationId xmlns:a16="http://schemas.microsoft.com/office/drawing/2014/main" id="{E75B4E08-8BEB-450B-8AF0-B335D6F2E860}"/>
              </a:ext>
            </a:extLst>
          </p:cNvPr>
          <p:cNvCxnSpPr>
            <a:cxnSpLocks/>
          </p:cNvCxnSpPr>
          <p:nvPr/>
        </p:nvCxnSpPr>
        <p:spPr>
          <a:xfrm rot="16200000">
            <a:off x="9186864" y="3668305"/>
            <a:ext cx="365760" cy="0"/>
          </a:xfrm>
          <a:prstGeom prst="straightConnector1">
            <a:avLst/>
          </a:prstGeom>
          <a:ln w="12700">
            <a:solidFill>
              <a:srgbClr val="B3B3B3"/>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6FFB5774-C40E-4DB2-88E9-13175F5EABFB}"/>
              </a:ext>
            </a:extLst>
          </p:cNvPr>
          <p:cNvCxnSpPr>
            <a:cxnSpLocks/>
          </p:cNvCxnSpPr>
          <p:nvPr/>
        </p:nvCxnSpPr>
        <p:spPr>
          <a:xfrm rot="16200000">
            <a:off x="5251341" y="3668305"/>
            <a:ext cx="365760" cy="0"/>
          </a:xfrm>
          <a:prstGeom prst="straightConnector1">
            <a:avLst/>
          </a:prstGeom>
          <a:ln w="12700">
            <a:solidFill>
              <a:srgbClr val="B3B3B3"/>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179BC280-B37F-4310-A35F-EBC9D34BD83F}"/>
              </a:ext>
            </a:extLst>
          </p:cNvPr>
          <p:cNvCxnSpPr>
            <a:cxnSpLocks/>
          </p:cNvCxnSpPr>
          <p:nvPr/>
        </p:nvCxnSpPr>
        <p:spPr>
          <a:xfrm rot="16200000">
            <a:off x="3284967" y="3668305"/>
            <a:ext cx="365760" cy="0"/>
          </a:xfrm>
          <a:prstGeom prst="straightConnector1">
            <a:avLst/>
          </a:prstGeom>
          <a:ln w="12700">
            <a:solidFill>
              <a:srgbClr val="B3B3B3"/>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A22E0E11-5BAE-4AA3-9BF5-B5C7D753C5DD}"/>
              </a:ext>
            </a:extLst>
          </p:cNvPr>
          <p:cNvCxnSpPr>
            <a:cxnSpLocks/>
          </p:cNvCxnSpPr>
          <p:nvPr/>
        </p:nvCxnSpPr>
        <p:spPr>
          <a:xfrm rot="16200000">
            <a:off x="1318592" y="3668305"/>
            <a:ext cx="365760" cy="0"/>
          </a:xfrm>
          <a:prstGeom prst="straightConnector1">
            <a:avLst/>
          </a:prstGeom>
          <a:ln w="12700">
            <a:solidFill>
              <a:srgbClr val="B3B3B3"/>
            </a:solidFill>
            <a:headEnd type="triangle"/>
            <a:tailEnd type="triangle"/>
          </a:ln>
        </p:spPr>
        <p:style>
          <a:lnRef idx="1">
            <a:schemeClr val="accent1"/>
          </a:lnRef>
          <a:fillRef idx="0">
            <a:schemeClr val="accent1"/>
          </a:fillRef>
          <a:effectRef idx="0">
            <a:schemeClr val="accent1"/>
          </a:effectRef>
          <a:fontRef idx="minor">
            <a:schemeClr val="tx1"/>
          </a:fontRef>
        </p:style>
      </p:cxnSp>
      <p:pic>
        <p:nvPicPr>
          <p:cNvPr id="22" name="Picture 21">
            <a:extLst>
              <a:ext uri="{FF2B5EF4-FFF2-40B4-BE49-F238E27FC236}">
                <a16:creationId xmlns:a16="http://schemas.microsoft.com/office/drawing/2014/main" id="{A9802DA8-DC41-4577-B91D-A89E94DF63C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966700" y="3978885"/>
            <a:ext cx="886435" cy="359439"/>
          </a:xfrm>
          <a:prstGeom prst="rect">
            <a:avLst/>
          </a:prstGeom>
        </p:spPr>
      </p:pic>
      <p:sp>
        <p:nvSpPr>
          <p:cNvPr id="23" name="Rectangle 22">
            <a:extLst>
              <a:ext uri="{FF2B5EF4-FFF2-40B4-BE49-F238E27FC236}">
                <a16:creationId xmlns:a16="http://schemas.microsoft.com/office/drawing/2014/main" id="{FA1F6E8C-6B80-4D1F-8ABC-FD0449AA01A1}"/>
              </a:ext>
            </a:extLst>
          </p:cNvPr>
          <p:cNvSpPr/>
          <p:nvPr/>
        </p:nvSpPr>
        <p:spPr>
          <a:xfrm>
            <a:off x="617463" y="2502771"/>
            <a:ext cx="5700768" cy="309966"/>
          </a:xfrm>
          <a:prstGeom prst="rect">
            <a:avLst/>
          </a:prstGeom>
          <a:solidFill>
            <a:srgbClr val="EB8935"/>
          </a:solidFill>
          <a:ln w="6350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lIns="101595" tIns="50795" rIns="101595" bIns="50795" rtlCol="0" anchor="ctr"/>
          <a:lstStyle/>
          <a:p>
            <a:pPr algn="ctr"/>
            <a:r>
              <a:rPr lang="en-US" sz="1600" dirty="0"/>
              <a:t>Dask</a:t>
            </a:r>
          </a:p>
        </p:txBody>
      </p:sp>
    </p:spTree>
    <p:extLst>
      <p:ext uri="{BB962C8B-B14F-4D97-AF65-F5344CB8AC3E}">
        <p14:creationId xmlns:p14="http://schemas.microsoft.com/office/powerpoint/2010/main" val="31695036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C877CB-76E3-4045-B6DC-2E1E3A6DEF97}"/>
              </a:ext>
            </a:extLst>
          </p:cNvPr>
          <p:cNvSpPr>
            <a:spLocks noGrp="1"/>
          </p:cNvSpPr>
          <p:nvPr>
            <p:ph type="title"/>
          </p:nvPr>
        </p:nvSpPr>
        <p:spPr/>
        <p:txBody>
          <a:bodyPr/>
          <a:lstStyle/>
          <a:p>
            <a:r>
              <a:rPr lang="en-US" dirty="0"/>
              <a:t>Fundamentals</a:t>
            </a:r>
          </a:p>
        </p:txBody>
      </p:sp>
      <p:pic>
        <p:nvPicPr>
          <p:cNvPr id="3" name="Google Shape;156;p22">
            <a:extLst>
              <a:ext uri="{FF2B5EF4-FFF2-40B4-BE49-F238E27FC236}">
                <a16:creationId xmlns:a16="http://schemas.microsoft.com/office/drawing/2014/main" id="{4F52C5ED-DDAE-40D6-827D-907A34F730D3}"/>
              </a:ext>
            </a:extLst>
          </p:cNvPr>
          <p:cNvPicPr preferRelativeResize="0"/>
          <p:nvPr/>
        </p:nvPicPr>
        <p:blipFill rotWithShape="1">
          <a:blip r:embed="rId2">
            <a:alphaModFix/>
          </a:blip>
          <a:srcRect l="17755" t="21820" r="17774" b="53310"/>
          <a:stretch/>
        </p:blipFill>
        <p:spPr>
          <a:xfrm>
            <a:off x="7720829" y="4127421"/>
            <a:ext cx="2466446" cy="619083"/>
          </a:xfrm>
          <a:prstGeom prst="rect">
            <a:avLst/>
          </a:prstGeom>
          <a:noFill/>
          <a:ln>
            <a:noFill/>
          </a:ln>
        </p:spPr>
      </p:pic>
    </p:spTree>
    <p:extLst>
      <p:ext uri="{BB962C8B-B14F-4D97-AF65-F5344CB8AC3E}">
        <p14:creationId xmlns:p14="http://schemas.microsoft.com/office/powerpoint/2010/main" val="30803638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9F2BC6-F209-4168-969F-902CFC449A19}"/>
              </a:ext>
            </a:extLst>
          </p:cNvPr>
          <p:cNvSpPr>
            <a:spLocks noGrp="1"/>
          </p:cNvSpPr>
          <p:nvPr>
            <p:ph type="title"/>
          </p:nvPr>
        </p:nvSpPr>
        <p:spPr/>
        <p:txBody>
          <a:bodyPr/>
          <a:lstStyle/>
          <a:p>
            <a:r>
              <a:rPr lang="en-US" dirty="0"/>
              <a:t>Distributed </a:t>
            </a:r>
            <a:r>
              <a:rPr lang="en-US" dirty="0" err="1"/>
              <a:t>Dataframes</a:t>
            </a:r>
            <a:endParaRPr lang="en-US" dirty="0"/>
          </a:p>
        </p:txBody>
      </p:sp>
      <p:graphicFrame>
        <p:nvGraphicFramePr>
          <p:cNvPr id="5" name="Content Placeholder 4">
            <a:extLst>
              <a:ext uri="{FF2B5EF4-FFF2-40B4-BE49-F238E27FC236}">
                <a16:creationId xmlns:a16="http://schemas.microsoft.com/office/drawing/2014/main" id="{80832BFD-B0D5-47EC-8181-794B05F5BACD}"/>
              </a:ext>
            </a:extLst>
          </p:cNvPr>
          <p:cNvGraphicFramePr>
            <a:graphicFrameLocks noGrp="1"/>
          </p:cNvGraphicFramePr>
          <p:nvPr>
            <p:ph idx="1"/>
            <p:extLst>
              <p:ext uri="{D42A27DB-BD31-4B8C-83A1-F6EECF244321}">
                <p14:modId xmlns:p14="http://schemas.microsoft.com/office/powerpoint/2010/main" val="3043304632"/>
              </p:ext>
            </p:extLst>
          </p:nvPr>
        </p:nvGraphicFramePr>
        <p:xfrm>
          <a:off x="2507087" y="2101125"/>
          <a:ext cx="3164986" cy="3333649"/>
        </p:xfrm>
        <a:graphic>
          <a:graphicData uri="http://schemas.openxmlformats.org/drawingml/2006/table">
            <a:tbl>
              <a:tblPr>
                <a:tableStyleId>{5C22544A-7EE6-4342-B048-85BDC9FD1C3A}</a:tableStyleId>
              </a:tblPr>
              <a:tblGrid>
                <a:gridCol w="1648496">
                  <a:extLst>
                    <a:ext uri="{9D8B030D-6E8A-4147-A177-3AD203B41FA5}">
                      <a16:colId xmlns:a16="http://schemas.microsoft.com/office/drawing/2014/main" val="2897648283"/>
                    </a:ext>
                  </a:extLst>
                </a:gridCol>
                <a:gridCol w="1516490">
                  <a:extLst>
                    <a:ext uri="{9D8B030D-6E8A-4147-A177-3AD203B41FA5}">
                      <a16:colId xmlns:a16="http://schemas.microsoft.com/office/drawing/2014/main" val="3938368370"/>
                    </a:ext>
                  </a:extLst>
                </a:gridCol>
              </a:tblGrid>
              <a:tr h="622254">
                <a:tc>
                  <a:txBody>
                    <a:bodyPr/>
                    <a:lstStyle/>
                    <a:p>
                      <a:pPr algn="r"/>
                      <a:r>
                        <a:rPr lang="en-US" dirty="0"/>
                        <a:t>Partition 0</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bg1"/>
                    </a:solidFill>
                  </a:tcPr>
                </a:tc>
                <a:tc>
                  <a:txBody>
                    <a:bodyPr/>
                    <a:lstStyle/>
                    <a:p>
                      <a:endParaRPr lang="en-US" dirty="0"/>
                    </a:p>
                  </a:txBody>
                  <a:tcP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7400FF"/>
                    </a:solidFill>
                  </a:tcPr>
                </a:tc>
                <a:extLst>
                  <a:ext uri="{0D108BD9-81ED-4DB2-BD59-A6C34878D82A}">
                    <a16:rowId xmlns:a16="http://schemas.microsoft.com/office/drawing/2014/main" val="2555572002"/>
                  </a:ext>
                </a:extLst>
              </a:tr>
              <a:tr h="1109709">
                <a:tc>
                  <a:txBody>
                    <a:bodyPr/>
                    <a:lstStyle/>
                    <a:p>
                      <a:pPr algn="r"/>
                      <a:r>
                        <a:rPr lang="en-US" dirty="0"/>
                        <a:t>Partition 1</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bg1"/>
                    </a:solidFill>
                  </a:tcPr>
                </a:tc>
                <a:tc>
                  <a:txBody>
                    <a:bodyPr/>
                    <a:lstStyle/>
                    <a:p>
                      <a:endParaRPr lang="en-US" dirty="0"/>
                    </a:p>
                  </a:txBody>
                  <a:tcP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76B900"/>
                    </a:solidFill>
                  </a:tcPr>
                </a:tc>
                <a:extLst>
                  <a:ext uri="{0D108BD9-81ED-4DB2-BD59-A6C34878D82A}">
                    <a16:rowId xmlns:a16="http://schemas.microsoft.com/office/drawing/2014/main" val="3238612276"/>
                  </a:ext>
                </a:extLst>
              </a:tr>
              <a:tr h="385233">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dirty="0"/>
                        <a:t>Partition 2</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bg1"/>
                    </a:solidFill>
                  </a:tcPr>
                </a:tc>
                <a:tc>
                  <a:txBody>
                    <a:bodyPr/>
                    <a:lstStyle/>
                    <a:p>
                      <a:endParaRPr lang="en-US"/>
                    </a:p>
                  </a:txBody>
                  <a:tcP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7400FF"/>
                    </a:solidFill>
                  </a:tcPr>
                </a:tc>
                <a:extLst>
                  <a:ext uri="{0D108BD9-81ED-4DB2-BD59-A6C34878D82A}">
                    <a16:rowId xmlns:a16="http://schemas.microsoft.com/office/drawing/2014/main" val="1717501301"/>
                  </a:ext>
                </a:extLst>
              </a:tr>
              <a:tr h="292100">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dirty="0"/>
                        <a:t>Partition 3</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bg1"/>
                    </a:solidFill>
                  </a:tcPr>
                </a:tc>
                <a:tc>
                  <a:txBody>
                    <a:bodyPr/>
                    <a:lstStyle/>
                    <a:p>
                      <a:endParaRPr lang="en-US"/>
                    </a:p>
                  </a:txBody>
                  <a:tcP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7400FF"/>
                    </a:solidFill>
                  </a:tcPr>
                </a:tc>
                <a:extLst>
                  <a:ext uri="{0D108BD9-81ED-4DB2-BD59-A6C34878D82A}">
                    <a16:rowId xmlns:a16="http://schemas.microsoft.com/office/drawing/2014/main" val="402012259"/>
                  </a:ext>
                </a:extLst>
              </a:tr>
              <a:tr h="850693">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dirty="0"/>
                        <a:t>Partition 4</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bg1"/>
                    </a:solidFill>
                  </a:tcPr>
                </a:tc>
                <a:tc>
                  <a:txBody>
                    <a:bodyPr/>
                    <a:lstStyle/>
                    <a:p>
                      <a:endParaRPr lang="en-US" dirty="0"/>
                    </a:p>
                  </a:txBody>
                  <a:tcP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rgbClr val="7400FF"/>
                    </a:solidFill>
                  </a:tcPr>
                </a:tc>
                <a:extLst>
                  <a:ext uri="{0D108BD9-81ED-4DB2-BD59-A6C34878D82A}">
                    <a16:rowId xmlns:a16="http://schemas.microsoft.com/office/drawing/2014/main" val="3633429726"/>
                  </a:ext>
                </a:extLst>
              </a:tr>
            </a:tbl>
          </a:graphicData>
        </a:graphic>
      </p:graphicFrame>
      <p:sp>
        <p:nvSpPr>
          <p:cNvPr id="4" name="Text Placeholder 3">
            <a:extLst>
              <a:ext uri="{FF2B5EF4-FFF2-40B4-BE49-F238E27FC236}">
                <a16:creationId xmlns:a16="http://schemas.microsoft.com/office/drawing/2014/main" id="{95A8224D-03F5-4783-B5E4-FB2466B5A1CA}"/>
              </a:ext>
            </a:extLst>
          </p:cNvPr>
          <p:cNvSpPr>
            <a:spLocks noGrp="1"/>
          </p:cNvSpPr>
          <p:nvPr>
            <p:ph type="body" sz="quarter" idx="10"/>
          </p:nvPr>
        </p:nvSpPr>
        <p:spPr>
          <a:xfrm>
            <a:off x="498348" y="1259533"/>
            <a:ext cx="9976104" cy="525463"/>
          </a:xfrm>
        </p:spPr>
        <p:txBody>
          <a:bodyPr/>
          <a:lstStyle/>
          <a:p>
            <a:r>
              <a:rPr lang="en-US" dirty="0"/>
              <a:t>Scaling seamlessly</a:t>
            </a:r>
          </a:p>
        </p:txBody>
      </p:sp>
      <p:sp>
        <p:nvSpPr>
          <p:cNvPr id="6" name="Right Brace 5">
            <a:extLst>
              <a:ext uri="{FF2B5EF4-FFF2-40B4-BE49-F238E27FC236}">
                <a16:creationId xmlns:a16="http://schemas.microsoft.com/office/drawing/2014/main" id="{B7855832-D85F-4546-9DA5-09767345AD30}"/>
              </a:ext>
            </a:extLst>
          </p:cNvPr>
          <p:cNvSpPr/>
          <p:nvPr/>
        </p:nvSpPr>
        <p:spPr>
          <a:xfrm>
            <a:off x="5829301" y="2768883"/>
            <a:ext cx="254000" cy="999067"/>
          </a:xfrm>
          <a:prstGeom prst="rightBrace">
            <a:avLst/>
          </a:prstGeom>
          <a:ln>
            <a:solidFill>
              <a:srgbClr val="B3B3B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TextBox 6">
            <a:extLst>
              <a:ext uri="{FF2B5EF4-FFF2-40B4-BE49-F238E27FC236}">
                <a16:creationId xmlns:a16="http://schemas.microsoft.com/office/drawing/2014/main" id="{87F26232-BC1B-41FA-A56B-32C984C28478}"/>
              </a:ext>
            </a:extLst>
          </p:cNvPr>
          <p:cNvSpPr txBox="1"/>
          <p:nvPr/>
        </p:nvSpPr>
        <p:spPr>
          <a:xfrm>
            <a:off x="6083300" y="2931401"/>
            <a:ext cx="1257301" cy="674031"/>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nSpc>
                <a:spcPct val="90000"/>
              </a:lnSpc>
            </a:pPr>
            <a:r>
              <a:rPr lang="en-US" sz="1400" dirty="0" err="1">
                <a:solidFill>
                  <a:schemeClr val="tx1"/>
                </a:solidFill>
                <a:latin typeface="Trebuchet MS" panose="020B0603020202020204" pitchFamily="34" charset="0"/>
              </a:rPr>
              <a:t>DataFrame</a:t>
            </a:r>
            <a:r>
              <a:rPr lang="en-US" sz="1400" dirty="0">
                <a:solidFill>
                  <a:schemeClr val="tx1"/>
                </a:solidFill>
                <a:latin typeface="Trebuchet MS" panose="020B0603020202020204" pitchFamily="34" charset="0"/>
              </a:rPr>
              <a:t> </a:t>
            </a:r>
            <a:br>
              <a:rPr lang="en-US" sz="1400" dirty="0">
                <a:solidFill>
                  <a:schemeClr val="tx1"/>
                </a:solidFill>
                <a:latin typeface="Trebuchet MS" panose="020B0603020202020204" pitchFamily="34" charset="0"/>
              </a:rPr>
            </a:br>
            <a:r>
              <a:rPr lang="en-US" sz="1400" dirty="0">
                <a:solidFill>
                  <a:schemeClr val="tx1"/>
                </a:solidFill>
                <a:latin typeface="Trebuchet MS" panose="020B0603020202020204" pitchFamily="34" charset="0"/>
              </a:rPr>
              <a:t>(pandas or </a:t>
            </a:r>
            <a:r>
              <a:rPr lang="en-US" sz="1400" dirty="0" err="1">
                <a:solidFill>
                  <a:schemeClr val="tx1"/>
                </a:solidFill>
                <a:latin typeface="Trebuchet MS" panose="020B0603020202020204" pitchFamily="34" charset="0"/>
              </a:rPr>
              <a:t>cuDF</a:t>
            </a:r>
            <a:r>
              <a:rPr lang="en-US" sz="1400" dirty="0">
                <a:solidFill>
                  <a:schemeClr val="tx1"/>
                </a:solidFill>
                <a:latin typeface="Trebuchet MS" panose="020B0603020202020204" pitchFamily="34" charset="0"/>
              </a:rPr>
              <a:t>)</a:t>
            </a:r>
          </a:p>
        </p:txBody>
      </p:sp>
      <p:sp>
        <p:nvSpPr>
          <p:cNvPr id="8" name="Right Brace 7">
            <a:extLst>
              <a:ext uri="{FF2B5EF4-FFF2-40B4-BE49-F238E27FC236}">
                <a16:creationId xmlns:a16="http://schemas.microsoft.com/office/drawing/2014/main" id="{CCDD5C6D-E74E-482F-9E9C-4C15AED00E15}"/>
              </a:ext>
            </a:extLst>
          </p:cNvPr>
          <p:cNvSpPr/>
          <p:nvPr/>
        </p:nvSpPr>
        <p:spPr>
          <a:xfrm>
            <a:off x="7264402" y="2101125"/>
            <a:ext cx="254000" cy="3333649"/>
          </a:xfrm>
          <a:prstGeom prst="rightBrace">
            <a:avLst/>
          </a:prstGeom>
          <a:ln>
            <a:solidFill>
              <a:srgbClr val="B3B3B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TextBox 8">
            <a:extLst>
              <a:ext uri="{FF2B5EF4-FFF2-40B4-BE49-F238E27FC236}">
                <a16:creationId xmlns:a16="http://schemas.microsoft.com/office/drawing/2014/main" id="{D9F875C5-632E-46D0-A6F0-EAAAE7C78FF9}"/>
              </a:ext>
            </a:extLst>
          </p:cNvPr>
          <p:cNvSpPr txBox="1"/>
          <p:nvPr/>
        </p:nvSpPr>
        <p:spPr>
          <a:xfrm>
            <a:off x="7615768" y="3527883"/>
            <a:ext cx="1553633" cy="480131"/>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nSpc>
                <a:spcPct val="90000"/>
              </a:lnSpc>
            </a:pPr>
            <a:r>
              <a:rPr lang="en-US" sz="1400" dirty="0" err="1">
                <a:solidFill>
                  <a:schemeClr val="tx1"/>
                </a:solidFill>
                <a:latin typeface="Trebuchet MS" panose="020B0603020202020204" pitchFamily="34" charset="0"/>
              </a:rPr>
              <a:t>Dask</a:t>
            </a:r>
            <a:r>
              <a:rPr lang="en-US" sz="1400" dirty="0">
                <a:solidFill>
                  <a:schemeClr val="tx1"/>
                </a:solidFill>
                <a:latin typeface="Trebuchet MS" panose="020B0603020202020204" pitchFamily="34" charset="0"/>
              </a:rPr>
              <a:t> </a:t>
            </a:r>
            <a:r>
              <a:rPr lang="en-US" sz="1400" dirty="0" err="1">
                <a:solidFill>
                  <a:schemeClr val="tx1"/>
                </a:solidFill>
                <a:latin typeface="Trebuchet MS" panose="020B0603020202020204" pitchFamily="34" charset="0"/>
              </a:rPr>
              <a:t>DataFrame</a:t>
            </a:r>
            <a:endParaRPr lang="en-US" sz="1400" dirty="0">
              <a:solidFill>
                <a:schemeClr val="tx1"/>
              </a:solidFill>
              <a:latin typeface="Trebuchet MS" panose="020B0603020202020204" pitchFamily="34" charset="0"/>
            </a:endParaRPr>
          </a:p>
          <a:p>
            <a:pPr>
              <a:lnSpc>
                <a:spcPct val="90000"/>
              </a:lnSpc>
            </a:pPr>
            <a:r>
              <a:rPr lang="en-US" sz="1400" dirty="0">
                <a:solidFill>
                  <a:schemeClr val="tx1"/>
                </a:solidFill>
                <a:latin typeface="Trebuchet MS" panose="020B0603020202020204" pitchFamily="34" charset="0"/>
              </a:rPr>
              <a:t>(same type)</a:t>
            </a:r>
          </a:p>
        </p:txBody>
      </p:sp>
    </p:spTree>
    <p:extLst>
      <p:ext uri="{BB962C8B-B14F-4D97-AF65-F5344CB8AC3E}">
        <p14:creationId xmlns:p14="http://schemas.microsoft.com/office/powerpoint/2010/main" val="41479769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F39595-0FC0-4C02-B5FC-D7D93E548181}"/>
              </a:ext>
            </a:extLst>
          </p:cNvPr>
          <p:cNvSpPr>
            <a:spLocks noGrp="1"/>
          </p:cNvSpPr>
          <p:nvPr>
            <p:ph type="title"/>
          </p:nvPr>
        </p:nvSpPr>
        <p:spPr/>
        <p:txBody>
          <a:bodyPr/>
          <a:lstStyle/>
          <a:p>
            <a:r>
              <a:rPr lang="en-US" dirty="0"/>
              <a:t>Working with partitions</a:t>
            </a:r>
          </a:p>
        </p:txBody>
      </p:sp>
      <p:sp>
        <p:nvSpPr>
          <p:cNvPr id="3" name="Content Placeholder 2">
            <a:extLst>
              <a:ext uri="{FF2B5EF4-FFF2-40B4-BE49-F238E27FC236}">
                <a16:creationId xmlns:a16="http://schemas.microsoft.com/office/drawing/2014/main" id="{DFE5EDB3-6871-4D0C-B0AB-2747C9349C2A}"/>
              </a:ext>
            </a:extLst>
          </p:cNvPr>
          <p:cNvSpPr>
            <a:spLocks noGrp="1"/>
          </p:cNvSpPr>
          <p:nvPr>
            <p:ph idx="1"/>
          </p:nvPr>
        </p:nvSpPr>
        <p:spPr/>
        <p:txBody>
          <a:bodyPr/>
          <a:lstStyle/>
          <a:p>
            <a:r>
              <a:rPr lang="en-US" dirty="0"/>
              <a:t>No intrinsic row ordering, so no </a:t>
            </a:r>
            <a:r>
              <a:rPr lang="en-US" dirty="0">
                <a:latin typeface="Consolas" panose="020B0609020204030204" pitchFamily="49" charset="0"/>
              </a:rPr>
              <a:t>.</a:t>
            </a:r>
            <a:r>
              <a:rPr lang="en-US" dirty="0" err="1">
                <a:latin typeface="Consolas" panose="020B0609020204030204" pitchFamily="49" charset="0"/>
              </a:rPr>
              <a:t>iloc</a:t>
            </a:r>
            <a:r>
              <a:rPr lang="en-US" dirty="0"/>
              <a:t> row selection, and index is essential</a:t>
            </a:r>
          </a:p>
          <a:p>
            <a:r>
              <a:rPr lang="en-US" dirty="0"/>
              <a:t>Key methods operate on whole </a:t>
            </a:r>
            <a:r>
              <a:rPr lang="en-US" dirty="0" err="1"/>
              <a:t>dataframe</a:t>
            </a:r>
            <a:r>
              <a:rPr lang="en-US" dirty="0"/>
              <a:t> partitions</a:t>
            </a:r>
          </a:p>
          <a:p>
            <a:r>
              <a:rPr lang="en-US" dirty="0"/>
              <a:t>Remember distinction between multi-GPU and multi-node/multi-GPU algorithms</a:t>
            </a:r>
          </a:p>
          <a:p>
            <a:r>
              <a:rPr lang="en-US" dirty="0"/>
              <a:t>Rebalance across workers when necessary</a:t>
            </a:r>
          </a:p>
        </p:txBody>
      </p:sp>
      <p:sp>
        <p:nvSpPr>
          <p:cNvPr id="4" name="Text Placeholder 3">
            <a:extLst>
              <a:ext uri="{FF2B5EF4-FFF2-40B4-BE49-F238E27FC236}">
                <a16:creationId xmlns:a16="http://schemas.microsoft.com/office/drawing/2014/main" id="{276BAF2B-A8AD-4518-9822-FD268167EE08}"/>
              </a:ext>
            </a:extLst>
          </p:cNvPr>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2342675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1EB4DD-A7A2-46AF-81BD-ADFB181A0FB5}"/>
              </a:ext>
            </a:extLst>
          </p:cNvPr>
          <p:cNvSpPr>
            <a:spLocks noGrp="1"/>
          </p:cNvSpPr>
          <p:nvPr>
            <p:ph type="title"/>
          </p:nvPr>
        </p:nvSpPr>
        <p:spPr/>
        <p:txBody>
          <a:bodyPr/>
          <a:lstStyle/>
          <a:p>
            <a:r>
              <a:rPr lang="en-US" dirty="0"/>
              <a:t>Task Scheduler</a:t>
            </a:r>
          </a:p>
        </p:txBody>
      </p:sp>
      <p:sp>
        <p:nvSpPr>
          <p:cNvPr id="4" name="Text Placeholder 3">
            <a:extLst>
              <a:ext uri="{FF2B5EF4-FFF2-40B4-BE49-F238E27FC236}">
                <a16:creationId xmlns:a16="http://schemas.microsoft.com/office/drawing/2014/main" id="{11EEBECD-9E09-4964-89B7-8292A9D14B73}"/>
              </a:ext>
            </a:extLst>
          </p:cNvPr>
          <p:cNvSpPr>
            <a:spLocks noGrp="1"/>
          </p:cNvSpPr>
          <p:nvPr>
            <p:ph type="body" sz="quarter" idx="10"/>
          </p:nvPr>
        </p:nvSpPr>
        <p:spPr/>
        <p:txBody>
          <a:bodyPr/>
          <a:lstStyle/>
          <a:p>
            <a:r>
              <a:rPr lang="en-US" dirty="0"/>
              <a:t>Enabling efficient compute</a:t>
            </a:r>
          </a:p>
        </p:txBody>
      </p:sp>
      <p:pic>
        <p:nvPicPr>
          <p:cNvPr id="5" name="Picture 4" descr="Screen Shot 2019-05-28 at 9.51.52 PM.png">
            <a:extLst>
              <a:ext uri="{FF2B5EF4-FFF2-40B4-BE49-F238E27FC236}">
                <a16:creationId xmlns:a16="http://schemas.microsoft.com/office/drawing/2014/main" id="{E654B233-CA97-4925-8550-F837349DCD25}"/>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505837" y="3076828"/>
            <a:ext cx="3119967" cy="1257300"/>
          </a:xfrm>
          <a:prstGeom prst="rect">
            <a:avLst/>
          </a:prstGeom>
        </p:spPr>
      </p:pic>
      <p:pic>
        <p:nvPicPr>
          <p:cNvPr id="6" name="Picture 5" descr="Screen Shot 2019-05-28 at 9.52.02 PM.png">
            <a:extLst>
              <a:ext uri="{FF2B5EF4-FFF2-40B4-BE49-F238E27FC236}">
                <a16:creationId xmlns:a16="http://schemas.microsoft.com/office/drawing/2014/main" id="{F7AEA0A4-C315-47EE-AA69-4395148A5700}"/>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a:stretch/>
        </p:blipFill>
        <p:spPr>
          <a:xfrm>
            <a:off x="3784043" y="2476812"/>
            <a:ext cx="2083187" cy="2457334"/>
          </a:xfrm>
          <a:prstGeom prst="rect">
            <a:avLst/>
          </a:prstGeom>
        </p:spPr>
      </p:pic>
      <p:pic>
        <p:nvPicPr>
          <p:cNvPr id="7" name="Picture 6" descr="Screen Shot 2019-05-28 at 9.52.17 PM.png">
            <a:extLst>
              <a:ext uri="{FF2B5EF4-FFF2-40B4-BE49-F238E27FC236}">
                <a16:creationId xmlns:a16="http://schemas.microsoft.com/office/drawing/2014/main" id="{8ACAE76B-B91B-43A2-A6FE-A9CA60B1C1C9}"/>
              </a:ext>
            </a:extLst>
          </p:cNvPr>
          <p:cNvPicPr>
            <a:picLocks noChangeAspect="1"/>
          </p:cNvPicPr>
          <p:nvPr/>
        </p:nvPicPr>
        <p:blipFill rotWithShape="1">
          <a:blip r:embed="rId5" cstate="hqprint">
            <a:extLst>
              <a:ext uri="{28A0092B-C50C-407E-A947-70E740481C1C}">
                <a14:useLocalDpi xmlns:a14="http://schemas.microsoft.com/office/drawing/2010/main"/>
              </a:ext>
            </a:extLst>
          </a:blip>
          <a:srcRect/>
          <a:stretch/>
        </p:blipFill>
        <p:spPr>
          <a:xfrm>
            <a:off x="6025469" y="3086100"/>
            <a:ext cx="4448983" cy="1238757"/>
          </a:xfrm>
          <a:prstGeom prst="rect">
            <a:avLst/>
          </a:prstGeom>
        </p:spPr>
      </p:pic>
      <p:sp>
        <p:nvSpPr>
          <p:cNvPr id="8" name="TextBox 7">
            <a:extLst>
              <a:ext uri="{FF2B5EF4-FFF2-40B4-BE49-F238E27FC236}">
                <a16:creationId xmlns:a16="http://schemas.microsoft.com/office/drawing/2014/main" id="{CE5D7783-3F33-483C-891C-254C65FEE43F}"/>
              </a:ext>
            </a:extLst>
          </p:cNvPr>
          <p:cNvSpPr txBox="1"/>
          <p:nvPr/>
        </p:nvSpPr>
        <p:spPr>
          <a:xfrm>
            <a:off x="505837" y="2790596"/>
            <a:ext cx="3119967" cy="286232"/>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lnSpc>
                <a:spcPct val="90000"/>
              </a:lnSpc>
            </a:pPr>
            <a:r>
              <a:rPr lang="en-US" sz="1400" dirty="0">
                <a:solidFill>
                  <a:schemeClr val="tx1"/>
                </a:solidFill>
                <a:latin typeface="Trebuchet MS" panose="020B0603020202020204" pitchFamily="34" charset="0"/>
              </a:rPr>
              <a:t>Simple operations</a:t>
            </a:r>
          </a:p>
        </p:txBody>
      </p:sp>
      <p:sp>
        <p:nvSpPr>
          <p:cNvPr id="9" name="TextBox 8">
            <a:extLst>
              <a:ext uri="{FF2B5EF4-FFF2-40B4-BE49-F238E27FC236}">
                <a16:creationId xmlns:a16="http://schemas.microsoft.com/office/drawing/2014/main" id="{68CE2423-8101-46F6-A2D2-480AC1D2E05E}"/>
              </a:ext>
            </a:extLst>
          </p:cNvPr>
          <p:cNvSpPr txBox="1"/>
          <p:nvPr/>
        </p:nvSpPr>
        <p:spPr>
          <a:xfrm>
            <a:off x="3784043" y="2190580"/>
            <a:ext cx="2083188" cy="286232"/>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lnSpc>
                <a:spcPct val="90000"/>
              </a:lnSpc>
            </a:pPr>
            <a:r>
              <a:rPr lang="en-US" sz="1400" dirty="0">
                <a:solidFill>
                  <a:schemeClr val="tx1"/>
                </a:solidFill>
                <a:latin typeface="Trebuchet MS" panose="020B0603020202020204" pitchFamily="34" charset="0"/>
              </a:rPr>
              <a:t>Compound operations</a:t>
            </a:r>
          </a:p>
        </p:txBody>
      </p:sp>
      <p:sp>
        <p:nvSpPr>
          <p:cNvPr id="10" name="TextBox 9">
            <a:extLst>
              <a:ext uri="{FF2B5EF4-FFF2-40B4-BE49-F238E27FC236}">
                <a16:creationId xmlns:a16="http://schemas.microsoft.com/office/drawing/2014/main" id="{C8F60603-DDFA-4624-BE4C-34BA93D14E0E}"/>
              </a:ext>
            </a:extLst>
          </p:cNvPr>
          <p:cNvSpPr txBox="1"/>
          <p:nvPr/>
        </p:nvSpPr>
        <p:spPr>
          <a:xfrm>
            <a:off x="6025469" y="2799868"/>
            <a:ext cx="4441494" cy="286232"/>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lnSpc>
                <a:spcPct val="90000"/>
              </a:lnSpc>
            </a:pPr>
            <a:r>
              <a:rPr lang="en-US" sz="1400" dirty="0">
                <a:solidFill>
                  <a:schemeClr val="tx1"/>
                </a:solidFill>
                <a:latin typeface="Trebuchet MS" panose="020B0603020202020204" pitchFamily="34" charset="0"/>
              </a:rPr>
              <a:t>Complex DAG task chains</a:t>
            </a:r>
          </a:p>
        </p:txBody>
      </p:sp>
    </p:spTree>
    <p:extLst>
      <p:ext uri="{BB962C8B-B14F-4D97-AF65-F5344CB8AC3E}">
        <p14:creationId xmlns:p14="http://schemas.microsoft.com/office/powerpoint/2010/main" val="1188160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F39595-0FC0-4C02-B5FC-D7D93E548181}"/>
              </a:ext>
            </a:extLst>
          </p:cNvPr>
          <p:cNvSpPr>
            <a:spLocks noGrp="1"/>
          </p:cNvSpPr>
          <p:nvPr>
            <p:ph type="title"/>
          </p:nvPr>
        </p:nvSpPr>
        <p:spPr/>
        <p:txBody>
          <a:bodyPr/>
          <a:lstStyle/>
          <a:p>
            <a:r>
              <a:rPr lang="en-US" dirty="0"/>
              <a:t>Working with the scheduler</a:t>
            </a:r>
          </a:p>
        </p:txBody>
      </p:sp>
      <p:sp>
        <p:nvSpPr>
          <p:cNvPr id="3" name="Content Placeholder 2">
            <a:extLst>
              <a:ext uri="{FF2B5EF4-FFF2-40B4-BE49-F238E27FC236}">
                <a16:creationId xmlns:a16="http://schemas.microsoft.com/office/drawing/2014/main" id="{DFE5EDB3-6871-4D0C-B0AB-2747C9349C2A}"/>
              </a:ext>
            </a:extLst>
          </p:cNvPr>
          <p:cNvSpPr>
            <a:spLocks noGrp="1"/>
          </p:cNvSpPr>
          <p:nvPr>
            <p:ph idx="1"/>
          </p:nvPr>
        </p:nvSpPr>
        <p:spPr/>
        <p:txBody>
          <a:bodyPr/>
          <a:lstStyle/>
          <a:p>
            <a:r>
              <a:rPr lang="en-US" dirty="0"/>
              <a:t>Let </a:t>
            </a:r>
            <a:r>
              <a:rPr lang="en-US" dirty="0" err="1"/>
              <a:t>Dask</a:t>
            </a:r>
            <a:r>
              <a:rPr lang="en-US" dirty="0"/>
              <a:t> help you overcome your storage I/O barriers</a:t>
            </a:r>
          </a:p>
          <a:p>
            <a:r>
              <a:rPr lang="en-US" dirty="0"/>
              <a:t>Limit </a:t>
            </a:r>
            <a:r>
              <a:rPr lang="en-US" dirty="0">
                <a:latin typeface="Consolas" panose="020B0609020204030204" pitchFamily="49" charset="0"/>
              </a:rPr>
              <a:t>.compute </a:t>
            </a:r>
            <a:r>
              <a:rPr lang="en-US" dirty="0"/>
              <a:t>(stay in </a:t>
            </a:r>
            <a:r>
              <a:rPr lang="en-US" dirty="0" err="1"/>
              <a:t>Dask</a:t>
            </a:r>
            <a:r>
              <a:rPr lang="en-US" dirty="0"/>
              <a:t>) until necessary</a:t>
            </a:r>
          </a:p>
          <a:p>
            <a:r>
              <a:rPr lang="en-US" dirty="0"/>
              <a:t>For exploratory and experimental data science, don’t be afraid to </a:t>
            </a:r>
            <a:r>
              <a:rPr lang="en-US" dirty="0">
                <a:latin typeface="Consolas" panose="020B0609020204030204" pitchFamily="49" charset="0"/>
              </a:rPr>
              <a:t>.persist</a:t>
            </a:r>
            <a:endParaRPr lang="en-US" dirty="0"/>
          </a:p>
          <a:p>
            <a:r>
              <a:rPr lang="en-US" dirty="0"/>
              <a:t>Remember that everything in a graph will be rerun without </a:t>
            </a:r>
            <a:r>
              <a:rPr lang="en-US" dirty="0">
                <a:latin typeface="Consolas" panose="020B0609020204030204" pitchFamily="49" charset="0"/>
              </a:rPr>
              <a:t>.persist</a:t>
            </a:r>
            <a:r>
              <a:rPr lang="en-US" dirty="0"/>
              <a:t>/</a:t>
            </a:r>
            <a:r>
              <a:rPr lang="en-US" dirty="0">
                <a:latin typeface="Consolas" panose="020B0609020204030204" pitchFamily="49" charset="0"/>
              </a:rPr>
              <a:t>.compute</a:t>
            </a:r>
            <a:r>
              <a:rPr lang="en-US" dirty="0"/>
              <a:t>—</a:t>
            </a:r>
            <a:br>
              <a:rPr lang="en-US" dirty="0"/>
            </a:br>
            <a:r>
              <a:rPr lang="en-US" dirty="0"/>
              <a:t>including random number generation</a:t>
            </a:r>
          </a:p>
        </p:txBody>
      </p:sp>
      <p:sp>
        <p:nvSpPr>
          <p:cNvPr id="4" name="Text Placeholder 3">
            <a:extLst>
              <a:ext uri="{FF2B5EF4-FFF2-40B4-BE49-F238E27FC236}">
                <a16:creationId xmlns:a16="http://schemas.microsoft.com/office/drawing/2014/main" id="{276BAF2B-A8AD-4518-9822-FD268167EE08}"/>
              </a:ext>
            </a:extLst>
          </p:cNvPr>
          <p:cNvSpPr>
            <a:spLocks noGrp="1"/>
          </p:cNvSpPr>
          <p:nvPr>
            <p:ph type="body" sz="quarter" idx="10"/>
          </p:nvPr>
        </p:nvSpPr>
        <p:spPr/>
        <p:txBody>
          <a:bodyPr/>
          <a:lstStyle/>
          <a:p>
            <a:endParaRPr lang="en-US" dirty="0"/>
          </a:p>
        </p:txBody>
      </p:sp>
    </p:spTree>
    <p:extLst>
      <p:ext uri="{BB962C8B-B14F-4D97-AF65-F5344CB8AC3E}">
        <p14:creationId xmlns:p14="http://schemas.microsoft.com/office/powerpoint/2010/main" val="1069545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0BD5EF-EC5D-4D01-9327-A4D918E24B73}"/>
              </a:ext>
            </a:extLst>
          </p:cNvPr>
          <p:cNvSpPr txBox="1">
            <a:spLocks/>
          </p:cNvSpPr>
          <p:nvPr/>
        </p:nvSpPr>
        <p:spPr>
          <a:xfrm>
            <a:off x="498348" y="737426"/>
            <a:ext cx="9976104" cy="590931"/>
          </a:xfrm>
          <a:prstGeom prst="rect">
            <a:avLst/>
          </a:prstGeom>
        </p:spPr>
        <p:txBody>
          <a:bodyPr/>
          <a:lstStyle>
            <a:lvl1pPr algn="ctr" rtl="0" fontAlgn="base">
              <a:lnSpc>
                <a:spcPct val="90000"/>
              </a:lnSpc>
              <a:spcBef>
                <a:spcPct val="0"/>
              </a:spcBef>
              <a:spcAft>
                <a:spcPct val="0"/>
              </a:spcAft>
              <a:defRPr sz="3600" b="1" cap="all" baseline="0">
                <a:solidFill>
                  <a:schemeClr val="tx1"/>
                </a:solidFill>
                <a:latin typeface="Trebuchet MS" panose="020B0603020202020204" pitchFamily="34" charset="0"/>
                <a:ea typeface="+mj-ea"/>
                <a:cs typeface="+mj-cs"/>
              </a:defRPr>
            </a:lvl1pPr>
            <a:lvl2pPr algn="l" rtl="0" fontAlgn="base">
              <a:spcBef>
                <a:spcPct val="0"/>
              </a:spcBef>
              <a:spcAft>
                <a:spcPct val="0"/>
              </a:spcAft>
              <a:defRPr sz="3200" b="1">
                <a:solidFill>
                  <a:srgbClr val="73B900"/>
                </a:solidFill>
                <a:latin typeface="Arial" charset="0"/>
              </a:defRPr>
            </a:lvl2pPr>
            <a:lvl3pPr algn="l" rtl="0" fontAlgn="base">
              <a:spcBef>
                <a:spcPct val="0"/>
              </a:spcBef>
              <a:spcAft>
                <a:spcPct val="0"/>
              </a:spcAft>
              <a:defRPr sz="3200" b="1">
                <a:solidFill>
                  <a:srgbClr val="73B900"/>
                </a:solidFill>
                <a:latin typeface="Arial" charset="0"/>
              </a:defRPr>
            </a:lvl3pPr>
            <a:lvl4pPr algn="l" rtl="0" fontAlgn="base">
              <a:spcBef>
                <a:spcPct val="0"/>
              </a:spcBef>
              <a:spcAft>
                <a:spcPct val="0"/>
              </a:spcAft>
              <a:defRPr sz="3200" b="1">
                <a:solidFill>
                  <a:srgbClr val="73B900"/>
                </a:solidFill>
                <a:latin typeface="Arial" charset="0"/>
              </a:defRPr>
            </a:lvl4pPr>
            <a:lvl5pPr algn="l" rtl="0" fontAlgn="base">
              <a:spcBef>
                <a:spcPct val="0"/>
              </a:spcBef>
              <a:spcAft>
                <a:spcPct val="0"/>
              </a:spcAft>
              <a:defRPr sz="3200" b="1">
                <a:solidFill>
                  <a:srgbClr val="73B900"/>
                </a:solidFill>
                <a:latin typeface="Arial" charset="0"/>
              </a:defRPr>
            </a:lvl5pPr>
            <a:lvl6pPr marL="457200" algn="l" rtl="0" eaLnBrk="1" fontAlgn="base" hangingPunct="1">
              <a:spcBef>
                <a:spcPct val="0"/>
              </a:spcBef>
              <a:spcAft>
                <a:spcPct val="0"/>
              </a:spcAft>
              <a:defRPr sz="3200" b="1">
                <a:solidFill>
                  <a:srgbClr val="73B900"/>
                </a:solidFill>
                <a:latin typeface="Arial" charset="0"/>
              </a:defRPr>
            </a:lvl6pPr>
            <a:lvl7pPr marL="914400" algn="l" rtl="0" eaLnBrk="1" fontAlgn="base" hangingPunct="1">
              <a:spcBef>
                <a:spcPct val="0"/>
              </a:spcBef>
              <a:spcAft>
                <a:spcPct val="0"/>
              </a:spcAft>
              <a:defRPr sz="3200" b="1">
                <a:solidFill>
                  <a:srgbClr val="73B900"/>
                </a:solidFill>
                <a:latin typeface="Arial" charset="0"/>
              </a:defRPr>
            </a:lvl7pPr>
            <a:lvl8pPr marL="1371600" algn="l" rtl="0" eaLnBrk="1" fontAlgn="base" hangingPunct="1">
              <a:spcBef>
                <a:spcPct val="0"/>
              </a:spcBef>
              <a:spcAft>
                <a:spcPct val="0"/>
              </a:spcAft>
              <a:defRPr sz="3200" b="1">
                <a:solidFill>
                  <a:srgbClr val="73B900"/>
                </a:solidFill>
                <a:latin typeface="Arial" charset="0"/>
              </a:defRPr>
            </a:lvl8pPr>
            <a:lvl9pPr marL="1828800" algn="l" rtl="0" eaLnBrk="1" fontAlgn="base" hangingPunct="1">
              <a:spcBef>
                <a:spcPct val="0"/>
              </a:spcBef>
              <a:spcAft>
                <a:spcPct val="0"/>
              </a:spcAft>
              <a:defRPr sz="3200" b="1">
                <a:solidFill>
                  <a:srgbClr val="73B900"/>
                </a:solidFill>
                <a:latin typeface="Arial" charset="0"/>
              </a:defRPr>
            </a:lvl9pPr>
          </a:lstStyle>
          <a:p>
            <a:pPr defTabSz="914400"/>
            <a:r>
              <a:rPr lang="en-US" kern="0" dirty="0"/>
              <a:t>Try </a:t>
            </a:r>
            <a:r>
              <a:rPr lang="en-US" kern="0"/>
              <a:t>notebooks 06 - 07 </a:t>
            </a:r>
            <a:r>
              <a:rPr lang="en-US" kern="0" dirty="0"/>
              <a:t>now</a:t>
            </a:r>
          </a:p>
        </p:txBody>
      </p:sp>
      <p:sp>
        <p:nvSpPr>
          <p:cNvPr id="3" name="TextBox 2">
            <a:extLst>
              <a:ext uri="{FF2B5EF4-FFF2-40B4-BE49-F238E27FC236}">
                <a16:creationId xmlns:a16="http://schemas.microsoft.com/office/drawing/2014/main" id="{B766A819-1242-4A38-881F-76B5C0F03E6F}"/>
              </a:ext>
            </a:extLst>
          </p:cNvPr>
          <p:cNvSpPr txBox="1"/>
          <p:nvPr/>
        </p:nvSpPr>
        <p:spPr>
          <a:xfrm>
            <a:off x="2923504" y="2376776"/>
            <a:ext cx="5125791" cy="948630"/>
          </a:xfrm>
          <a:prstGeom prst="rect">
            <a:avLst/>
          </a:prstGeom>
          <a:solidFill>
            <a:srgbClr val="7400FF"/>
          </a:solidFill>
          <a:ln w="12700">
            <a:solidFill>
              <a:srgbClr val="76B90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90000"/>
              </a:lnSpc>
            </a:pPr>
            <a:r>
              <a:rPr lang="en-US" sz="4000" dirty="0">
                <a:solidFill>
                  <a:schemeClr val="tx1"/>
                </a:solidFill>
                <a:latin typeface="Trebuchet MS" panose="020B0603020202020204" pitchFamily="34" charset="0"/>
              </a:rPr>
              <a:t>docs.rapids.ai/</a:t>
            </a:r>
            <a:r>
              <a:rPr lang="en-US" sz="4000" dirty="0" err="1">
                <a:solidFill>
                  <a:schemeClr val="tx1"/>
                </a:solidFill>
                <a:latin typeface="Trebuchet MS" panose="020B0603020202020204" pitchFamily="34" charset="0"/>
              </a:rPr>
              <a:t>api</a:t>
            </a:r>
            <a:endParaRPr lang="en-US" sz="4000" dirty="0">
              <a:solidFill>
                <a:schemeClr val="tx1"/>
              </a:solidFill>
              <a:latin typeface="Trebuchet MS" panose="020B0603020202020204" pitchFamily="34" charset="0"/>
            </a:endParaRPr>
          </a:p>
        </p:txBody>
      </p:sp>
    </p:spTree>
    <p:extLst>
      <p:ext uri="{BB962C8B-B14F-4D97-AF65-F5344CB8AC3E}">
        <p14:creationId xmlns:p14="http://schemas.microsoft.com/office/powerpoint/2010/main" val="28883132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8D03A4-F697-4A5F-9406-0A879088EB89}"/>
              </a:ext>
            </a:extLst>
          </p:cNvPr>
          <p:cNvSpPr>
            <a:spLocks noGrp="1"/>
          </p:cNvSpPr>
          <p:nvPr>
            <p:ph type="title"/>
          </p:nvPr>
        </p:nvSpPr>
        <p:spPr/>
        <p:txBody>
          <a:bodyPr/>
          <a:lstStyle/>
          <a:p>
            <a:r>
              <a:rPr lang="en-US" dirty="0"/>
              <a:t>Traditional model</a:t>
            </a:r>
          </a:p>
        </p:txBody>
      </p:sp>
      <p:sp>
        <p:nvSpPr>
          <p:cNvPr id="4" name="Text Placeholder 3">
            <a:extLst>
              <a:ext uri="{FF2B5EF4-FFF2-40B4-BE49-F238E27FC236}">
                <a16:creationId xmlns:a16="http://schemas.microsoft.com/office/drawing/2014/main" id="{4876AA22-994C-462B-98A2-53270D7D00C2}"/>
              </a:ext>
            </a:extLst>
          </p:cNvPr>
          <p:cNvSpPr>
            <a:spLocks noGrp="1"/>
          </p:cNvSpPr>
          <p:nvPr>
            <p:ph type="body" sz="quarter" idx="10"/>
          </p:nvPr>
        </p:nvSpPr>
        <p:spPr/>
        <p:txBody>
          <a:bodyPr/>
          <a:lstStyle/>
          <a:p>
            <a:endParaRPr lang="en-US" dirty="0"/>
          </a:p>
        </p:txBody>
      </p:sp>
      <p:sp>
        <p:nvSpPr>
          <p:cNvPr id="5" name="Google Shape;352;p72">
            <a:extLst>
              <a:ext uri="{FF2B5EF4-FFF2-40B4-BE49-F238E27FC236}">
                <a16:creationId xmlns:a16="http://schemas.microsoft.com/office/drawing/2014/main" id="{F913B3B1-FBC2-4E60-A272-56419ED8CBC5}"/>
              </a:ext>
            </a:extLst>
          </p:cNvPr>
          <p:cNvSpPr/>
          <p:nvPr/>
        </p:nvSpPr>
        <p:spPr>
          <a:xfrm>
            <a:off x="7396650" y="2324323"/>
            <a:ext cx="1664100" cy="3005940"/>
          </a:xfrm>
          <a:prstGeom prst="rect">
            <a:avLst/>
          </a:prstGeom>
          <a:solidFill>
            <a:schemeClr val="tx2"/>
          </a:solidFill>
          <a:ln>
            <a:noFill/>
          </a:ln>
        </p:spPr>
        <p:txBody>
          <a:bodyPr spcFirstLastPara="1" wrap="square" lIns="91425" tIns="91425" rIns="91425" bIns="91425" anchor="b" anchorCtr="0">
            <a:noAutofit/>
          </a:bodyPr>
          <a:lstStyle/>
          <a:p>
            <a:pPr marL="0" marR="0" lvl="0" indent="0" algn="r" rtl="0">
              <a:lnSpc>
                <a:spcPct val="100000"/>
              </a:lnSpc>
              <a:spcBef>
                <a:spcPts val="0"/>
              </a:spcBef>
              <a:spcAft>
                <a:spcPts val="0"/>
              </a:spcAft>
              <a:buClr>
                <a:srgbClr val="FFFFFF"/>
              </a:buClr>
              <a:buSzPts val="1200"/>
              <a:buFont typeface="Trebuchet MS"/>
              <a:buNone/>
            </a:pPr>
            <a:r>
              <a:rPr lang="en-US" sz="2000" b="1" i="0" u="none" strike="noStrike" cap="none" dirty="0">
                <a:latin typeface="Trebuchet MS"/>
                <a:ea typeface="Trebuchet MS"/>
                <a:cs typeface="Trebuchet MS"/>
                <a:sym typeface="Trebuchet MS"/>
              </a:rPr>
              <a:t>APP A</a:t>
            </a:r>
            <a:endParaRPr sz="2000" dirty="0"/>
          </a:p>
        </p:txBody>
      </p:sp>
      <p:pic>
        <p:nvPicPr>
          <p:cNvPr id="27" name="Google Shape;358;p72">
            <a:extLst>
              <a:ext uri="{FF2B5EF4-FFF2-40B4-BE49-F238E27FC236}">
                <a16:creationId xmlns:a16="http://schemas.microsoft.com/office/drawing/2014/main" id="{A3AC1486-6F24-4244-B1DF-B8B26C3C289A}"/>
              </a:ext>
            </a:extLst>
          </p:cNvPr>
          <p:cNvPicPr preferRelativeResize="0"/>
          <p:nvPr/>
        </p:nvPicPr>
        <p:blipFill rotWithShape="1">
          <a:blip r:embed="rId2">
            <a:alphaModFix/>
            <a:duotone>
              <a:schemeClr val="bg2">
                <a:shade val="45000"/>
                <a:satMod val="135000"/>
              </a:schemeClr>
              <a:prstClr val="white"/>
            </a:duotone>
          </a:blip>
          <a:srcRect/>
          <a:stretch/>
        </p:blipFill>
        <p:spPr>
          <a:xfrm>
            <a:off x="1578497" y="2133282"/>
            <a:ext cx="3197575" cy="3196981"/>
          </a:xfrm>
          <a:prstGeom prst="rect">
            <a:avLst/>
          </a:prstGeom>
          <a:noFill/>
          <a:ln>
            <a:noFill/>
          </a:ln>
        </p:spPr>
      </p:pic>
      <p:sp>
        <p:nvSpPr>
          <p:cNvPr id="28" name="Google Shape;359;p72">
            <a:extLst>
              <a:ext uri="{FF2B5EF4-FFF2-40B4-BE49-F238E27FC236}">
                <a16:creationId xmlns:a16="http://schemas.microsoft.com/office/drawing/2014/main" id="{3FF2775D-8471-464E-AAA0-DEE62DBF980A}"/>
              </a:ext>
            </a:extLst>
          </p:cNvPr>
          <p:cNvSpPr/>
          <p:nvPr/>
        </p:nvSpPr>
        <p:spPr>
          <a:xfrm>
            <a:off x="2136913" y="2669625"/>
            <a:ext cx="2067600" cy="2043300"/>
          </a:xfrm>
          <a:prstGeom prst="rect">
            <a:avLst/>
          </a:prstGeom>
          <a:solidFill>
            <a:schemeClr val="bg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Trebuchet MS"/>
              <a:ea typeface="Trebuchet MS"/>
              <a:cs typeface="Trebuchet MS"/>
              <a:sym typeface="Trebuchet MS"/>
            </a:endParaRPr>
          </a:p>
        </p:txBody>
      </p:sp>
      <p:sp>
        <p:nvSpPr>
          <p:cNvPr id="8" name="Google Shape;360;p72">
            <a:extLst>
              <a:ext uri="{FF2B5EF4-FFF2-40B4-BE49-F238E27FC236}">
                <a16:creationId xmlns:a16="http://schemas.microsoft.com/office/drawing/2014/main" id="{53AACA79-6855-402E-B3E0-7CD84A8DC405}"/>
              </a:ext>
            </a:extLst>
          </p:cNvPr>
          <p:cNvSpPr txBox="1"/>
          <p:nvPr/>
        </p:nvSpPr>
        <p:spPr>
          <a:xfrm>
            <a:off x="622300" y="3539310"/>
            <a:ext cx="893466" cy="341700"/>
          </a:xfrm>
          <a:prstGeom prst="rect">
            <a:avLst/>
          </a:prstGeom>
          <a:noFill/>
          <a:ln>
            <a:noFill/>
          </a:ln>
        </p:spPr>
        <p:txBody>
          <a:bodyPr spcFirstLastPara="1" wrap="square" lIns="91425" tIns="45700" rIns="91425" bIns="45700" anchor="ctr" anchorCtr="0">
            <a:noAutofit/>
          </a:bodyPr>
          <a:lstStyle/>
          <a:p>
            <a:pPr marL="0" marR="0" lvl="0" indent="0" algn="r" rtl="0">
              <a:lnSpc>
                <a:spcPct val="90000"/>
              </a:lnSpc>
              <a:spcBef>
                <a:spcPts val="0"/>
              </a:spcBef>
              <a:spcAft>
                <a:spcPts val="0"/>
              </a:spcAft>
              <a:buNone/>
            </a:pPr>
            <a:r>
              <a:rPr lang="en-US" sz="2400" b="1" dirty="0">
                <a:latin typeface="Trebuchet MS"/>
                <a:ea typeface="Trebuchet MS"/>
                <a:cs typeface="Trebuchet MS"/>
                <a:sym typeface="Trebuchet MS"/>
              </a:rPr>
              <a:t>CPU</a:t>
            </a:r>
            <a:endParaRPr sz="2400" dirty="0"/>
          </a:p>
        </p:txBody>
      </p:sp>
      <p:sp>
        <p:nvSpPr>
          <p:cNvPr id="9" name="Google Shape;361;p72">
            <a:extLst>
              <a:ext uri="{FF2B5EF4-FFF2-40B4-BE49-F238E27FC236}">
                <a16:creationId xmlns:a16="http://schemas.microsoft.com/office/drawing/2014/main" id="{183905FD-2B4E-496C-BD6C-3C9809CEE4ED}"/>
              </a:ext>
            </a:extLst>
          </p:cNvPr>
          <p:cNvSpPr/>
          <p:nvPr/>
        </p:nvSpPr>
        <p:spPr>
          <a:xfrm>
            <a:off x="7396644" y="2133282"/>
            <a:ext cx="1664100" cy="1522431"/>
          </a:xfrm>
          <a:prstGeom prst="rect">
            <a:avLst/>
          </a:prstGeom>
          <a:solidFill>
            <a:schemeClr val="tx2"/>
          </a:solidFill>
          <a:ln>
            <a:noFill/>
          </a:ln>
        </p:spPr>
        <p:txBody>
          <a:bodyPr spcFirstLastPara="1" wrap="square" lIns="91425" tIns="91425" rIns="91425" bIns="91425" anchor="t" anchorCtr="0">
            <a:noAutofit/>
          </a:bodyPr>
          <a:lstStyle/>
          <a:p>
            <a:pPr marL="0" marR="0" lvl="0" indent="0" algn="r" rtl="0">
              <a:lnSpc>
                <a:spcPct val="100000"/>
              </a:lnSpc>
              <a:spcBef>
                <a:spcPts val="0"/>
              </a:spcBef>
              <a:spcAft>
                <a:spcPts val="0"/>
              </a:spcAft>
              <a:buClr>
                <a:srgbClr val="FFFFFF"/>
              </a:buClr>
              <a:buSzPts val="1200"/>
              <a:buFont typeface="Trebuchet MS"/>
              <a:buNone/>
            </a:pPr>
            <a:r>
              <a:rPr lang="en-US" sz="2000" b="1" i="0" u="none" strike="noStrike" cap="none" dirty="0">
                <a:latin typeface="Trebuchet MS"/>
                <a:ea typeface="Trebuchet MS"/>
                <a:cs typeface="Trebuchet MS"/>
                <a:sym typeface="Trebuchet MS"/>
              </a:rPr>
              <a:t>APP B</a:t>
            </a:r>
            <a:endParaRPr sz="2000" dirty="0"/>
          </a:p>
        </p:txBody>
      </p:sp>
      <p:cxnSp>
        <p:nvCxnSpPr>
          <p:cNvPr id="10" name="Google Shape;362;p72">
            <a:extLst>
              <a:ext uri="{FF2B5EF4-FFF2-40B4-BE49-F238E27FC236}">
                <a16:creationId xmlns:a16="http://schemas.microsoft.com/office/drawing/2014/main" id="{9E560DE1-2920-4441-A8AC-7EAC3977F22F}"/>
              </a:ext>
            </a:extLst>
          </p:cNvPr>
          <p:cNvCxnSpPr/>
          <p:nvPr/>
        </p:nvCxnSpPr>
        <p:spPr>
          <a:xfrm>
            <a:off x="3858243" y="3091514"/>
            <a:ext cx="3928200" cy="1800"/>
          </a:xfrm>
          <a:prstGeom prst="bentConnector3">
            <a:avLst>
              <a:gd name="adj1" fmla="val 50000"/>
            </a:avLst>
          </a:prstGeom>
          <a:solidFill>
            <a:schemeClr val="tx2"/>
          </a:solidFill>
          <a:ln w="114300" cap="flat" cmpd="sng">
            <a:solidFill>
              <a:schemeClr val="bg2"/>
            </a:solidFill>
            <a:prstDash val="solid"/>
            <a:round/>
            <a:headEnd type="none" w="sm" len="sm"/>
            <a:tailEnd type="triangle" w="med" len="med"/>
          </a:ln>
          <a:effectLst>
            <a:outerShdw blurRad="50800" dist="76200" dir="2700000" algn="tl" rotWithShape="0">
              <a:srgbClr val="000000">
                <a:alpha val="40000"/>
              </a:srgbClr>
            </a:outerShdw>
          </a:effectLst>
        </p:spPr>
      </p:cxnSp>
      <p:sp>
        <p:nvSpPr>
          <p:cNvPr id="11" name="Google Shape;363;p72">
            <a:extLst>
              <a:ext uri="{FF2B5EF4-FFF2-40B4-BE49-F238E27FC236}">
                <a16:creationId xmlns:a16="http://schemas.microsoft.com/office/drawing/2014/main" id="{34B7CFF7-B809-498C-B628-CFD4476EDE77}"/>
              </a:ext>
            </a:extLst>
          </p:cNvPr>
          <p:cNvSpPr/>
          <p:nvPr/>
        </p:nvSpPr>
        <p:spPr>
          <a:xfrm>
            <a:off x="5200344" y="3237369"/>
            <a:ext cx="2136447" cy="222600"/>
          </a:xfrm>
          <a:prstGeom prst="rect">
            <a:avLst/>
          </a:prstGeom>
          <a:noFill/>
          <a:ln>
            <a:noFill/>
          </a:ln>
        </p:spPr>
        <p:txBody>
          <a:bodyPr spcFirstLastPara="1" wrap="square" lIns="91425" tIns="91425" rIns="91425" bIns="91425" anchor="ctr" anchorCtr="0">
            <a:noAutofit/>
          </a:bodyPr>
          <a:lstStyle/>
          <a:p>
            <a:pPr marL="0" marR="0" lvl="0" indent="0" algn="ctr" rtl="0">
              <a:spcBef>
                <a:spcPts val="0"/>
              </a:spcBef>
              <a:spcAft>
                <a:spcPts val="0"/>
              </a:spcAft>
              <a:buNone/>
            </a:pPr>
            <a:r>
              <a:rPr lang="en-US" sz="2000" dirty="0">
                <a:latin typeface="Trebuchet MS"/>
                <a:ea typeface="Trebuchet MS"/>
                <a:cs typeface="Trebuchet MS"/>
                <a:sym typeface="Trebuchet MS"/>
              </a:rPr>
              <a:t>Copy &amp; convert</a:t>
            </a:r>
            <a:endParaRPr sz="2000" dirty="0"/>
          </a:p>
        </p:txBody>
      </p:sp>
      <p:cxnSp>
        <p:nvCxnSpPr>
          <p:cNvPr id="12" name="Google Shape;364;p72">
            <a:extLst>
              <a:ext uri="{FF2B5EF4-FFF2-40B4-BE49-F238E27FC236}">
                <a16:creationId xmlns:a16="http://schemas.microsoft.com/office/drawing/2014/main" id="{07A2A023-17D6-4B85-8FF4-2DBF2BFD6DD8}"/>
              </a:ext>
            </a:extLst>
          </p:cNvPr>
          <p:cNvCxnSpPr/>
          <p:nvPr/>
        </p:nvCxnSpPr>
        <p:spPr>
          <a:xfrm>
            <a:off x="3866480" y="4364259"/>
            <a:ext cx="3928200" cy="1800"/>
          </a:xfrm>
          <a:prstGeom prst="bentConnector3">
            <a:avLst>
              <a:gd name="adj1" fmla="val 50000"/>
            </a:avLst>
          </a:prstGeom>
          <a:solidFill>
            <a:schemeClr val="tx2"/>
          </a:solidFill>
          <a:ln w="114300" cap="flat" cmpd="sng">
            <a:solidFill>
              <a:schemeClr val="bg2"/>
            </a:solidFill>
            <a:prstDash val="solid"/>
            <a:round/>
            <a:headEnd type="triangle" w="med" len="med"/>
            <a:tailEnd type="none" w="sm" len="sm"/>
          </a:ln>
          <a:effectLst>
            <a:outerShdw blurRad="50800" dist="76200" dir="2700000" algn="tl" rotWithShape="0">
              <a:srgbClr val="000000">
                <a:alpha val="40000"/>
              </a:srgbClr>
            </a:outerShdw>
          </a:effectLst>
        </p:spPr>
      </p:cxnSp>
      <p:sp>
        <p:nvSpPr>
          <p:cNvPr id="13" name="Google Shape;365;p72">
            <a:extLst>
              <a:ext uri="{FF2B5EF4-FFF2-40B4-BE49-F238E27FC236}">
                <a16:creationId xmlns:a16="http://schemas.microsoft.com/office/drawing/2014/main" id="{A7029364-15FC-4FB3-A602-5280A97D54D4}"/>
              </a:ext>
            </a:extLst>
          </p:cNvPr>
          <p:cNvSpPr/>
          <p:nvPr/>
        </p:nvSpPr>
        <p:spPr>
          <a:xfrm>
            <a:off x="5200344" y="4017393"/>
            <a:ext cx="2136447" cy="222600"/>
          </a:xfrm>
          <a:prstGeom prst="rect">
            <a:avLst/>
          </a:prstGeom>
          <a:noFill/>
          <a:ln>
            <a:noFill/>
          </a:ln>
        </p:spPr>
        <p:txBody>
          <a:bodyPr spcFirstLastPara="1" wrap="square" lIns="91425" tIns="91425" rIns="91425" bIns="91425" anchor="ctr" anchorCtr="0">
            <a:noAutofit/>
          </a:bodyPr>
          <a:lstStyle/>
          <a:p>
            <a:pPr marL="0" marR="0" lvl="0" indent="0" algn="ctr" rtl="0">
              <a:spcBef>
                <a:spcPts val="0"/>
              </a:spcBef>
              <a:spcAft>
                <a:spcPts val="0"/>
              </a:spcAft>
              <a:buNone/>
            </a:pPr>
            <a:r>
              <a:rPr lang="en-US" sz="2000" dirty="0">
                <a:latin typeface="Trebuchet MS"/>
                <a:ea typeface="Trebuchet MS"/>
                <a:cs typeface="Trebuchet MS"/>
                <a:sym typeface="Trebuchet MS"/>
              </a:rPr>
              <a:t>Copy &amp; convert</a:t>
            </a:r>
            <a:endParaRPr sz="2000" dirty="0"/>
          </a:p>
        </p:txBody>
      </p:sp>
      <p:cxnSp>
        <p:nvCxnSpPr>
          <p:cNvPr id="14" name="Google Shape;366;p72">
            <a:extLst>
              <a:ext uri="{FF2B5EF4-FFF2-40B4-BE49-F238E27FC236}">
                <a16:creationId xmlns:a16="http://schemas.microsoft.com/office/drawing/2014/main" id="{53BAC02E-36CA-4A1A-9CEC-CD2323CC5AA7}"/>
              </a:ext>
            </a:extLst>
          </p:cNvPr>
          <p:cNvCxnSpPr/>
          <p:nvPr/>
        </p:nvCxnSpPr>
        <p:spPr>
          <a:xfrm rot="10800000">
            <a:off x="3177368" y="3309555"/>
            <a:ext cx="0" cy="844500"/>
          </a:xfrm>
          <a:prstGeom prst="straightConnector1">
            <a:avLst/>
          </a:prstGeom>
          <a:solidFill>
            <a:schemeClr val="tx2"/>
          </a:solidFill>
          <a:ln w="38100" cap="flat" cmpd="sng">
            <a:solidFill>
              <a:srgbClr val="969696"/>
            </a:solidFill>
            <a:prstDash val="solid"/>
            <a:round/>
            <a:headEnd type="none" w="sm" len="sm"/>
            <a:tailEnd type="triangle" w="med" len="med"/>
          </a:ln>
          <a:effectLst>
            <a:outerShdw blurRad="63500" sx="102000" sy="102000" algn="ctr" rotWithShape="0">
              <a:srgbClr val="000000">
                <a:alpha val="40000"/>
              </a:srgbClr>
            </a:outerShdw>
          </a:effectLst>
        </p:spPr>
      </p:cxnSp>
      <p:sp>
        <p:nvSpPr>
          <p:cNvPr id="15" name="Google Shape;367;p72">
            <a:extLst>
              <a:ext uri="{FF2B5EF4-FFF2-40B4-BE49-F238E27FC236}">
                <a16:creationId xmlns:a16="http://schemas.microsoft.com/office/drawing/2014/main" id="{03A70B04-2FC5-4CF5-A800-53641EE0807C}"/>
              </a:ext>
            </a:extLst>
          </p:cNvPr>
          <p:cNvSpPr/>
          <p:nvPr/>
        </p:nvSpPr>
        <p:spPr>
          <a:xfrm>
            <a:off x="2136913" y="3604024"/>
            <a:ext cx="2138775" cy="220800"/>
          </a:xfrm>
          <a:prstGeom prst="rect">
            <a:avLst/>
          </a:prstGeom>
          <a:no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FFFFFF"/>
              </a:buClr>
              <a:buSzPts val="1200"/>
              <a:buFont typeface="Trebuchet MS"/>
              <a:buNone/>
            </a:pPr>
            <a:r>
              <a:rPr lang="en-US" sz="2000" i="0" u="none" strike="noStrike" cap="none" dirty="0">
                <a:solidFill>
                  <a:srgbClr val="FFFFFF"/>
                </a:solidFill>
                <a:latin typeface="Trebuchet MS"/>
                <a:ea typeface="Trebuchet MS"/>
                <a:cs typeface="Trebuchet MS"/>
                <a:sym typeface="Trebuchet MS"/>
              </a:rPr>
              <a:t>Copy &amp; convert</a:t>
            </a:r>
            <a:endParaRPr sz="2000" dirty="0"/>
          </a:p>
        </p:txBody>
      </p:sp>
      <p:sp>
        <p:nvSpPr>
          <p:cNvPr id="16" name="Google Shape;368;p72">
            <a:extLst>
              <a:ext uri="{FF2B5EF4-FFF2-40B4-BE49-F238E27FC236}">
                <a16:creationId xmlns:a16="http://schemas.microsoft.com/office/drawing/2014/main" id="{791BC51D-97F9-42E9-B142-265F065B7CAC}"/>
              </a:ext>
            </a:extLst>
          </p:cNvPr>
          <p:cNvSpPr/>
          <p:nvPr/>
        </p:nvSpPr>
        <p:spPr>
          <a:xfrm>
            <a:off x="2488256" y="4154056"/>
            <a:ext cx="1378200" cy="434100"/>
          </a:xfrm>
          <a:prstGeom prst="rect">
            <a:avLst/>
          </a:prstGeom>
          <a:solidFill>
            <a:schemeClr val="accent6"/>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FFFFFF"/>
              </a:buClr>
              <a:buSzPts val="1200"/>
              <a:buFont typeface="Trebuchet MS"/>
              <a:buNone/>
            </a:pPr>
            <a:r>
              <a:rPr lang="en-US" sz="2000" b="1" i="0" u="none" strike="noStrike" cap="none">
                <a:latin typeface="Trebuchet MS"/>
                <a:ea typeface="Trebuchet MS"/>
                <a:cs typeface="Trebuchet MS"/>
                <a:sym typeface="Trebuchet MS"/>
              </a:rPr>
              <a:t>APP A</a:t>
            </a:r>
            <a:endParaRPr sz="2000"/>
          </a:p>
        </p:txBody>
      </p:sp>
      <p:cxnSp>
        <p:nvCxnSpPr>
          <p:cNvPr id="17" name="Google Shape;369;p72">
            <a:extLst>
              <a:ext uri="{FF2B5EF4-FFF2-40B4-BE49-F238E27FC236}">
                <a16:creationId xmlns:a16="http://schemas.microsoft.com/office/drawing/2014/main" id="{6E2D0883-4291-4A32-8E6F-A51D58E407AE}"/>
              </a:ext>
            </a:extLst>
          </p:cNvPr>
          <p:cNvCxnSpPr>
            <a:stCxn id="25" idx="3"/>
          </p:cNvCxnSpPr>
          <p:nvPr/>
        </p:nvCxnSpPr>
        <p:spPr>
          <a:xfrm rot="10800000" flipH="1">
            <a:off x="3866467" y="4775154"/>
            <a:ext cx="4134300" cy="912000"/>
          </a:xfrm>
          <a:prstGeom prst="bentConnector3">
            <a:avLst>
              <a:gd name="adj1" fmla="val 100056"/>
            </a:avLst>
          </a:prstGeom>
          <a:solidFill>
            <a:schemeClr val="tx2"/>
          </a:solidFill>
          <a:ln w="114300" cap="flat" cmpd="sng">
            <a:solidFill>
              <a:schemeClr val="bg2"/>
            </a:solidFill>
            <a:prstDash val="solid"/>
            <a:round/>
            <a:headEnd type="none" w="sm" len="sm"/>
            <a:tailEnd type="triangle" w="med" len="med"/>
          </a:ln>
          <a:effectLst>
            <a:outerShdw blurRad="50800" dist="76200" dir="2700000" algn="tl" rotWithShape="0">
              <a:srgbClr val="000000">
                <a:alpha val="40000"/>
              </a:srgbClr>
            </a:outerShdw>
          </a:effectLst>
        </p:spPr>
      </p:cxnSp>
      <p:sp>
        <p:nvSpPr>
          <p:cNvPr id="18" name="Google Shape;371;p72">
            <a:extLst>
              <a:ext uri="{FF2B5EF4-FFF2-40B4-BE49-F238E27FC236}">
                <a16:creationId xmlns:a16="http://schemas.microsoft.com/office/drawing/2014/main" id="{CAB20E08-F130-485A-979B-CFF7F0885B9B}"/>
              </a:ext>
            </a:extLst>
          </p:cNvPr>
          <p:cNvSpPr/>
          <p:nvPr/>
        </p:nvSpPr>
        <p:spPr>
          <a:xfrm>
            <a:off x="7794680" y="3932196"/>
            <a:ext cx="867972" cy="867972"/>
          </a:xfrm>
          <a:prstGeom prst="flowChartInternalStorage">
            <a:avLst/>
          </a:prstGeom>
          <a:solidFill>
            <a:schemeClr val="tx2"/>
          </a:solidFill>
          <a:ln w="38100" cap="flat" cmpd="sng">
            <a:solidFill>
              <a:srgbClr val="FFFFF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FFFFF"/>
              </a:buClr>
              <a:buSzPts val="1800"/>
              <a:buFont typeface="Trebuchet MS"/>
              <a:buNone/>
            </a:pPr>
            <a:r>
              <a:rPr lang="en-US" sz="2000" b="0" i="0" u="none" strike="noStrike" cap="none" dirty="0">
                <a:solidFill>
                  <a:srgbClr val="FFFFFF"/>
                </a:solidFill>
                <a:latin typeface="Trebuchet MS"/>
                <a:ea typeface="Trebuchet MS"/>
                <a:cs typeface="Trebuchet MS"/>
                <a:sym typeface="Trebuchet MS"/>
              </a:rPr>
              <a:t>GPU data</a:t>
            </a:r>
            <a:endParaRPr sz="2000" dirty="0"/>
          </a:p>
        </p:txBody>
      </p:sp>
      <p:sp>
        <p:nvSpPr>
          <p:cNvPr id="19" name="Google Shape;372;p72">
            <a:extLst>
              <a:ext uri="{FF2B5EF4-FFF2-40B4-BE49-F238E27FC236}">
                <a16:creationId xmlns:a16="http://schemas.microsoft.com/office/drawing/2014/main" id="{A726B23D-4708-4E5F-B438-8CA001A92415}"/>
              </a:ext>
            </a:extLst>
          </p:cNvPr>
          <p:cNvSpPr/>
          <p:nvPr/>
        </p:nvSpPr>
        <p:spPr>
          <a:xfrm>
            <a:off x="2488256" y="2875423"/>
            <a:ext cx="1378200" cy="434100"/>
          </a:xfrm>
          <a:prstGeom prst="rect">
            <a:avLst/>
          </a:prstGeom>
          <a:solidFill>
            <a:schemeClr val="accent6"/>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FFFFFF"/>
              </a:buClr>
              <a:buSzPts val="1200"/>
              <a:buFont typeface="Trebuchet MS"/>
              <a:buNone/>
            </a:pPr>
            <a:r>
              <a:rPr lang="en-US" sz="2000" b="1" i="0" u="none" strike="noStrike" cap="none">
                <a:latin typeface="Trebuchet MS"/>
                <a:ea typeface="Trebuchet MS"/>
                <a:cs typeface="Trebuchet MS"/>
                <a:sym typeface="Trebuchet MS"/>
              </a:rPr>
              <a:t>APP B</a:t>
            </a:r>
            <a:endParaRPr sz="2000"/>
          </a:p>
        </p:txBody>
      </p:sp>
      <p:cxnSp>
        <p:nvCxnSpPr>
          <p:cNvPr id="20" name="Google Shape;373;p72">
            <a:extLst>
              <a:ext uri="{FF2B5EF4-FFF2-40B4-BE49-F238E27FC236}">
                <a16:creationId xmlns:a16="http://schemas.microsoft.com/office/drawing/2014/main" id="{A7E92A36-8CCD-4A8A-ABFA-1648C58C7B0D}"/>
              </a:ext>
            </a:extLst>
          </p:cNvPr>
          <p:cNvCxnSpPr>
            <a:stCxn id="24" idx="3"/>
          </p:cNvCxnSpPr>
          <p:nvPr/>
        </p:nvCxnSpPr>
        <p:spPr>
          <a:xfrm>
            <a:off x="3858243" y="1795066"/>
            <a:ext cx="4134300" cy="1186800"/>
          </a:xfrm>
          <a:prstGeom prst="bentConnector3">
            <a:avLst>
              <a:gd name="adj1" fmla="val 99823"/>
            </a:avLst>
          </a:prstGeom>
          <a:solidFill>
            <a:schemeClr val="tx2"/>
          </a:solidFill>
          <a:ln w="114300" cap="flat" cmpd="sng">
            <a:solidFill>
              <a:schemeClr val="bg2"/>
            </a:solidFill>
            <a:prstDash val="solid"/>
            <a:round/>
            <a:headEnd type="triangle" w="med" len="med"/>
            <a:tailEnd type="none" w="sm" len="sm"/>
          </a:ln>
          <a:effectLst>
            <a:outerShdw blurRad="50800" dist="76200" dir="2700000" algn="tl" rotWithShape="0">
              <a:srgbClr val="000000">
                <a:alpha val="40000"/>
              </a:srgbClr>
            </a:outerShdw>
          </a:effectLst>
        </p:spPr>
      </p:cxnSp>
      <p:sp>
        <p:nvSpPr>
          <p:cNvPr id="21" name="Google Shape;375;p72">
            <a:extLst>
              <a:ext uri="{FF2B5EF4-FFF2-40B4-BE49-F238E27FC236}">
                <a16:creationId xmlns:a16="http://schemas.microsoft.com/office/drawing/2014/main" id="{228D9DAF-1F3C-496C-BCF2-34DC25216C85}"/>
              </a:ext>
            </a:extLst>
          </p:cNvPr>
          <p:cNvSpPr/>
          <p:nvPr/>
        </p:nvSpPr>
        <p:spPr>
          <a:xfrm>
            <a:off x="7794680" y="2659451"/>
            <a:ext cx="867972" cy="867972"/>
          </a:xfrm>
          <a:prstGeom prst="flowChartPredefinedProcess">
            <a:avLst/>
          </a:prstGeom>
          <a:solidFill>
            <a:schemeClr val="tx2"/>
          </a:solidFill>
          <a:ln w="38100" cap="flat" cmpd="sng">
            <a:solidFill>
              <a:srgbClr val="FFFFFF"/>
            </a:solidFill>
            <a:prstDash val="solid"/>
            <a:round/>
            <a:headEnd type="none" w="sm" len="sm"/>
            <a:tailEnd type="none" w="sm" len="sm"/>
          </a:ln>
        </p:spPr>
        <p:txBody>
          <a:bodyPr spcFirstLastPara="1" wrap="square" lIns="45700" tIns="45700" rIns="45700" bIns="45700" anchor="ctr" anchorCtr="0">
            <a:noAutofit/>
          </a:bodyPr>
          <a:lstStyle/>
          <a:p>
            <a:pPr marL="0" marR="0" lvl="0" indent="0" algn="ctr" rtl="0">
              <a:lnSpc>
                <a:spcPct val="100000"/>
              </a:lnSpc>
              <a:spcBef>
                <a:spcPts val="0"/>
              </a:spcBef>
              <a:spcAft>
                <a:spcPts val="0"/>
              </a:spcAft>
              <a:buClr>
                <a:srgbClr val="FFFFFF"/>
              </a:buClr>
              <a:buSzPts val="1800"/>
              <a:buFont typeface="Trebuchet MS"/>
              <a:buNone/>
            </a:pPr>
            <a:r>
              <a:rPr lang="en-US" sz="2000" b="0" i="0" u="none" strike="noStrike" cap="none" dirty="0">
                <a:solidFill>
                  <a:srgbClr val="FFFFFF"/>
                </a:solidFill>
                <a:latin typeface="Trebuchet MS"/>
                <a:ea typeface="Trebuchet MS"/>
                <a:cs typeface="Trebuchet MS"/>
                <a:sym typeface="Trebuchet MS"/>
              </a:rPr>
              <a:t>GPU data</a:t>
            </a:r>
            <a:endParaRPr sz="2000" dirty="0"/>
          </a:p>
        </p:txBody>
      </p:sp>
      <p:sp>
        <p:nvSpPr>
          <p:cNvPr id="22" name="Google Shape;376;p72">
            <a:extLst>
              <a:ext uri="{FF2B5EF4-FFF2-40B4-BE49-F238E27FC236}">
                <a16:creationId xmlns:a16="http://schemas.microsoft.com/office/drawing/2014/main" id="{1D5253FC-596B-4965-B06E-9836495901EC}"/>
              </a:ext>
            </a:extLst>
          </p:cNvPr>
          <p:cNvSpPr/>
          <p:nvPr/>
        </p:nvSpPr>
        <p:spPr>
          <a:xfrm>
            <a:off x="5200344" y="1919859"/>
            <a:ext cx="2136447" cy="222600"/>
          </a:xfrm>
          <a:prstGeom prst="rect">
            <a:avLst/>
          </a:prstGeom>
          <a:noFill/>
          <a:ln>
            <a:noFill/>
          </a:ln>
        </p:spPr>
        <p:txBody>
          <a:bodyPr spcFirstLastPara="1" wrap="square" lIns="91425" tIns="91425" rIns="91425" bIns="91425" anchor="ctr" anchorCtr="0">
            <a:noAutofit/>
          </a:bodyPr>
          <a:lstStyle/>
          <a:p>
            <a:pPr marL="0" marR="0" lvl="0" indent="0" algn="ctr" rtl="0">
              <a:spcBef>
                <a:spcPts val="0"/>
              </a:spcBef>
              <a:spcAft>
                <a:spcPts val="0"/>
              </a:spcAft>
              <a:buNone/>
            </a:pPr>
            <a:r>
              <a:rPr lang="en-US" sz="2000" dirty="0">
                <a:latin typeface="Trebuchet MS"/>
                <a:ea typeface="Trebuchet MS"/>
                <a:cs typeface="Trebuchet MS"/>
                <a:sym typeface="Trebuchet MS"/>
              </a:rPr>
              <a:t>Read data</a:t>
            </a:r>
            <a:endParaRPr sz="2000" dirty="0"/>
          </a:p>
        </p:txBody>
      </p:sp>
      <p:sp>
        <p:nvSpPr>
          <p:cNvPr id="23" name="Google Shape;377;p72">
            <a:extLst>
              <a:ext uri="{FF2B5EF4-FFF2-40B4-BE49-F238E27FC236}">
                <a16:creationId xmlns:a16="http://schemas.microsoft.com/office/drawing/2014/main" id="{08AA17AD-C2F1-482E-87E9-3E92764D4946}"/>
              </a:ext>
            </a:extLst>
          </p:cNvPr>
          <p:cNvSpPr/>
          <p:nvPr/>
        </p:nvSpPr>
        <p:spPr>
          <a:xfrm>
            <a:off x="5200344" y="5358804"/>
            <a:ext cx="2136447" cy="222600"/>
          </a:xfrm>
          <a:prstGeom prst="rect">
            <a:avLst/>
          </a:prstGeom>
          <a:noFill/>
          <a:ln>
            <a:noFill/>
          </a:ln>
        </p:spPr>
        <p:txBody>
          <a:bodyPr spcFirstLastPara="1" wrap="square" lIns="91425" tIns="91425" rIns="91425" bIns="91425" anchor="ctr" anchorCtr="0">
            <a:noAutofit/>
          </a:bodyPr>
          <a:lstStyle/>
          <a:p>
            <a:pPr marL="0" marR="0" lvl="0" indent="0" algn="ctr" rtl="0">
              <a:spcBef>
                <a:spcPts val="0"/>
              </a:spcBef>
              <a:spcAft>
                <a:spcPts val="0"/>
              </a:spcAft>
              <a:buNone/>
            </a:pPr>
            <a:r>
              <a:rPr lang="en-US" sz="2000" dirty="0">
                <a:latin typeface="Trebuchet MS"/>
                <a:ea typeface="Trebuchet MS"/>
                <a:cs typeface="Trebuchet MS"/>
                <a:sym typeface="Trebuchet MS"/>
              </a:rPr>
              <a:t>Load data</a:t>
            </a:r>
            <a:endParaRPr sz="2000" dirty="0"/>
          </a:p>
        </p:txBody>
      </p:sp>
      <p:sp>
        <p:nvSpPr>
          <p:cNvPr id="24" name="Google Shape;374;p72">
            <a:extLst>
              <a:ext uri="{FF2B5EF4-FFF2-40B4-BE49-F238E27FC236}">
                <a16:creationId xmlns:a16="http://schemas.microsoft.com/office/drawing/2014/main" id="{B542AA04-04D1-48DE-B16F-E6BFD6F7F833}"/>
              </a:ext>
            </a:extLst>
          </p:cNvPr>
          <p:cNvSpPr/>
          <p:nvPr/>
        </p:nvSpPr>
        <p:spPr>
          <a:xfrm>
            <a:off x="2480043" y="1578016"/>
            <a:ext cx="1378200" cy="434100"/>
          </a:xfrm>
          <a:prstGeom prst="rect">
            <a:avLst/>
          </a:prstGeom>
          <a:solidFill>
            <a:schemeClr val="accent6"/>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FFFFFF"/>
              </a:buClr>
              <a:buSzPts val="1200"/>
              <a:buFont typeface="Trebuchet MS"/>
              <a:buNone/>
            </a:pPr>
            <a:r>
              <a:rPr lang="en-US" sz="2000" b="1" i="0" u="none" strike="noStrike" cap="none">
                <a:latin typeface="Trebuchet MS"/>
                <a:ea typeface="Trebuchet MS"/>
                <a:cs typeface="Trebuchet MS"/>
                <a:sym typeface="Trebuchet MS"/>
              </a:rPr>
              <a:t>APP B</a:t>
            </a:r>
            <a:endParaRPr sz="2000"/>
          </a:p>
        </p:txBody>
      </p:sp>
      <p:sp>
        <p:nvSpPr>
          <p:cNvPr id="25" name="Google Shape;370;p72">
            <a:extLst>
              <a:ext uri="{FF2B5EF4-FFF2-40B4-BE49-F238E27FC236}">
                <a16:creationId xmlns:a16="http://schemas.microsoft.com/office/drawing/2014/main" id="{05884DB1-425C-4115-B538-E3900345A6A2}"/>
              </a:ext>
            </a:extLst>
          </p:cNvPr>
          <p:cNvSpPr/>
          <p:nvPr/>
        </p:nvSpPr>
        <p:spPr>
          <a:xfrm>
            <a:off x="2488267" y="5470104"/>
            <a:ext cx="1378200" cy="434100"/>
          </a:xfrm>
          <a:prstGeom prst="rect">
            <a:avLst/>
          </a:prstGeom>
          <a:solidFill>
            <a:schemeClr val="accent6"/>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FFFFFF"/>
              </a:buClr>
              <a:buSzPts val="1200"/>
              <a:buFont typeface="Trebuchet MS"/>
              <a:buNone/>
            </a:pPr>
            <a:r>
              <a:rPr lang="en-US" sz="2000" b="1" i="0" u="none" strike="noStrike" cap="none">
                <a:latin typeface="Trebuchet MS"/>
                <a:ea typeface="Trebuchet MS"/>
                <a:cs typeface="Trebuchet MS"/>
                <a:sym typeface="Trebuchet MS"/>
              </a:rPr>
              <a:t>APP A</a:t>
            </a:r>
            <a:endParaRPr sz="2000"/>
          </a:p>
        </p:txBody>
      </p:sp>
      <p:sp>
        <p:nvSpPr>
          <p:cNvPr id="26" name="Google Shape;378;p72">
            <a:extLst>
              <a:ext uri="{FF2B5EF4-FFF2-40B4-BE49-F238E27FC236}">
                <a16:creationId xmlns:a16="http://schemas.microsoft.com/office/drawing/2014/main" id="{A584BEC3-E927-4CF8-9CA3-5F808A7BB404}"/>
              </a:ext>
            </a:extLst>
          </p:cNvPr>
          <p:cNvSpPr txBox="1"/>
          <p:nvPr/>
        </p:nvSpPr>
        <p:spPr>
          <a:xfrm>
            <a:off x="9120597" y="3539310"/>
            <a:ext cx="907078" cy="341700"/>
          </a:xfrm>
          <a:prstGeom prst="rect">
            <a:avLst/>
          </a:prstGeom>
          <a:noFill/>
          <a:ln>
            <a:noFill/>
          </a:ln>
        </p:spPr>
        <p:txBody>
          <a:bodyPr spcFirstLastPara="1" wrap="square" lIns="91425" tIns="45700" rIns="91425" bIns="45700" anchor="ctr" anchorCtr="0">
            <a:noAutofit/>
          </a:bodyPr>
          <a:lstStyle/>
          <a:p>
            <a:pPr marL="0" marR="0" lvl="0" indent="0" rtl="0">
              <a:lnSpc>
                <a:spcPct val="90000"/>
              </a:lnSpc>
              <a:spcBef>
                <a:spcPts val="0"/>
              </a:spcBef>
              <a:spcAft>
                <a:spcPts val="0"/>
              </a:spcAft>
              <a:buNone/>
            </a:pPr>
            <a:r>
              <a:rPr lang="en-US" sz="2400" b="1" dirty="0">
                <a:latin typeface="Trebuchet MS"/>
                <a:ea typeface="Trebuchet MS"/>
                <a:cs typeface="Trebuchet MS"/>
                <a:sym typeface="Trebuchet MS"/>
              </a:rPr>
              <a:t>GPU</a:t>
            </a:r>
            <a:endParaRPr sz="2400" b="1" dirty="0">
              <a:latin typeface="Trebuchet MS"/>
              <a:ea typeface="Trebuchet MS"/>
              <a:cs typeface="Trebuchet MS"/>
              <a:sym typeface="Trebuchet MS"/>
            </a:endParaRPr>
          </a:p>
        </p:txBody>
      </p:sp>
    </p:spTree>
    <p:extLst>
      <p:ext uri="{BB962C8B-B14F-4D97-AF65-F5344CB8AC3E}">
        <p14:creationId xmlns:p14="http://schemas.microsoft.com/office/powerpoint/2010/main" val="225956745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352;p72">
            <a:extLst>
              <a:ext uri="{FF2B5EF4-FFF2-40B4-BE49-F238E27FC236}">
                <a16:creationId xmlns:a16="http://schemas.microsoft.com/office/drawing/2014/main" id="{F913B3B1-FBC2-4E60-A272-56419ED8CBC5}"/>
              </a:ext>
            </a:extLst>
          </p:cNvPr>
          <p:cNvSpPr/>
          <p:nvPr/>
        </p:nvSpPr>
        <p:spPr>
          <a:xfrm>
            <a:off x="7396650" y="2324323"/>
            <a:ext cx="1664100" cy="3005940"/>
          </a:xfrm>
          <a:prstGeom prst="rect">
            <a:avLst/>
          </a:prstGeom>
          <a:solidFill>
            <a:schemeClr val="tx2"/>
          </a:solidFill>
          <a:ln>
            <a:noFill/>
          </a:ln>
        </p:spPr>
        <p:txBody>
          <a:bodyPr spcFirstLastPara="1" wrap="square" lIns="91425" tIns="91425" rIns="91425" bIns="91425" anchor="b" anchorCtr="0">
            <a:noAutofit/>
          </a:bodyPr>
          <a:lstStyle/>
          <a:p>
            <a:pPr marL="0" marR="0" lvl="0" indent="0" algn="r" rtl="0">
              <a:lnSpc>
                <a:spcPct val="100000"/>
              </a:lnSpc>
              <a:spcBef>
                <a:spcPts val="0"/>
              </a:spcBef>
              <a:spcAft>
                <a:spcPts val="0"/>
              </a:spcAft>
              <a:buClr>
                <a:srgbClr val="FFFFFF"/>
              </a:buClr>
              <a:buSzPts val="1200"/>
              <a:buFont typeface="Trebuchet MS"/>
              <a:buNone/>
            </a:pPr>
            <a:r>
              <a:rPr lang="en-US" sz="2000" b="1" i="0" u="none" strike="noStrike" cap="none" dirty="0">
                <a:latin typeface="Trebuchet MS"/>
                <a:ea typeface="Trebuchet MS"/>
                <a:cs typeface="Trebuchet MS"/>
                <a:sym typeface="Trebuchet MS"/>
              </a:rPr>
              <a:t>APP A</a:t>
            </a:r>
            <a:endParaRPr sz="2000" dirty="0"/>
          </a:p>
        </p:txBody>
      </p:sp>
      <p:sp>
        <p:nvSpPr>
          <p:cNvPr id="9" name="Google Shape;361;p72">
            <a:extLst>
              <a:ext uri="{FF2B5EF4-FFF2-40B4-BE49-F238E27FC236}">
                <a16:creationId xmlns:a16="http://schemas.microsoft.com/office/drawing/2014/main" id="{183905FD-2B4E-496C-BD6C-3C9809CEE4ED}"/>
              </a:ext>
            </a:extLst>
          </p:cNvPr>
          <p:cNvSpPr/>
          <p:nvPr/>
        </p:nvSpPr>
        <p:spPr>
          <a:xfrm>
            <a:off x="7396644" y="2133282"/>
            <a:ext cx="1664100" cy="1522431"/>
          </a:xfrm>
          <a:prstGeom prst="rect">
            <a:avLst/>
          </a:prstGeom>
          <a:solidFill>
            <a:schemeClr val="tx2"/>
          </a:solidFill>
          <a:ln>
            <a:noFill/>
          </a:ln>
        </p:spPr>
        <p:txBody>
          <a:bodyPr spcFirstLastPara="1" wrap="square" lIns="91425" tIns="91425" rIns="91425" bIns="91425" anchor="t" anchorCtr="0">
            <a:noAutofit/>
          </a:bodyPr>
          <a:lstStyle/>
          <a:p>
            <a:pPr marL="0" marR="0" lvl="0" indent="0" algn="r" rtl="0">
              <a:lnSpc>
                <a:spcPct val="100000"/>
              </a:lnSpc>
              <a:spcBef>
                <a:spcPts val="0"/>
              </a:spcBef>
              <a:spcAft>
                <a:spcPts val="0"/>
              </a:spcAft>
              <a:buClr>
                <a:srgbClr val="FFFFFF"/>
              </a:buClr>
              <a:buSzPts val="1200"/>
              <a:buFont typeface="Trebuchet MS"/>
              <a:buNone/>
            </a:pPr>
            <a:r>
              <a:rPr lang="en-US" sz="2000" b="1" i="0" u="none" strike="noStrike" cap="none" dirty="0">
                <a:latin typeface="Trebuchet MS"/>
                <a:ea typeface="Trebuchet MS"/>
                <a:cs typeface="Trebuchet MS"/>
                <a:sym typeface="Trebuchet MS"/>
              </a:rPr>
              <a:t>APP B</a:t>
            </a:r>
            <a:endParaRPr sz="2000" dirty="0"/>
          </a:p>
        </p:txBody>
      </p:sp>
      <p:sp>
        <p:nvSpPr>
          <p:cNvPr id="29" name="Rectangle 28">
            <a:extLst>
              <a:ext uri="{FF2B5EF4-FFF2-40B4-BE49-F238E27FC236}">
                <a16:creationId xmlns:a16="http://schemas.microsoft.com/office/drawing/2014/main" id="{71609065-D6AD-4823-94E2-180C0627659F}"/>
              </a:ext>
            </a:extLst>
          </p:cNvPr>
          <p:cNvSpPr/>
          <p:nvPr/>
        </p:nvSpPr>
        <p:spPr>
          <a:xfrm>
            <a:off x="7490767" y="2243667"/>
            <a:ext cx="1475799" cy="3005940"/>
          </a:xfrm>
          <a:prstGeom prst="rect">
            <a:avLst/>
          </a:prstGeom>
          <a:solidFill>
            <a:srgbClr val="74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C8D03A4-F697-4A5F-9406-0A879088EB89}"/>
              </a:ext>
            </a:extLst>
          </p:cNvPr>
          <p:cNvSpPr>
            <a:spLocks noGrp="1"/>
          </p:cNvSpPr>
          <p:nvPr>
            <p:ph type="title"/>
          </p:nvPr>
        </p:nvSpPr>
        <p:spPr/>
        <p:txBody>
          <a:bodyPr/>
          <a:lstStyle/>
          <a:p>
            <a:r>
              <a:rPr lang="en-US" dirty="0"/>
              <a:t>RAPIDS model</a:t>
            </a:r>
          </a:p>
        </p:txBody>
      </p:sp>
      <p:sp>
        <p:nvSpPr>
          <p:cNvPr id="4" name="Text Placeholder 3">
            <a:extLst>
              <a:ext uri="{FF2B5EF4-FFF2-40B4-BE49-F238E27FC236}">
                <a16:creationId xmlns:a16="http://schemas.microsoft.com/office/drawing/2014/main" id="{4876AA22-994C-462B-98A2-53270D7D00C2}"/>
              </a:ext>
            </a:extLst>
          </p:cNvPr>
          <p:cNvSpPr>
            <a:spLocks noGrp="1"/>
          </p:cNvSpPr>
          <p:nvPr>
            <p:ph type="body" sz="quarter" idx="10"/>
          </p:nvPr>
        </p:nvSpPr>
        <p:spPr/>
        <p:txBody>
          <a:bodyPr/>
          <a:lstStyle/>
          <a:p>
            <a:endParaRPr lang="en-US"/>
          </a:p>
        </p:txBody>
      </p:sp>
      <p:pic>
        <p:nvPicPr>
          <p:cNvPr id="27" name="Google Shape;358;p72">
            <a:extLst>
              <a:ext uri="{FF2B5EF4-FFF2-40B4-BE49-F238E27FC236}">
                <a16:creationId xmlns:a16="http://schemas.microsoft.com/office/drawing/2014/main" id="{A3AC1486-6F24-4244-B1DF-B8B26C3C289A}"/>
              </a:ext>
            </a:extLst>
          </p:cNvPr>
          <p:cNvPicPr preferRelativeResize="0"/>
          <p:nvPr/>
        </p:nvPicPr>
        <p:blipFill rotWithShape="1">
          <a:blip r:embed="rId2">
            <a:alphaModFix/>
            <a:duotone>
              <a:schemeClr val="bg2">
                <a:shade val="45000"/>
                <a:satMod val="135000"/>
              </a:schemeClr>
              <a:prstClr val="white"/>
            </a:duotone>
          </a:blip>
          <a:srcRect/>
          <a:stretch/>
        </p:blipFill>
        <p:spPr>
          <a:xfrm>
            <a:off x="1578497" y="2133282"/>
            <a:ext cx="3197575" cy="3196981"/>
          </a:xfrm>
          <a:prstGeom prst="rect">
            <a:avLst/>
          </a:prstGeom>
          <a:noFill/>
          <a:ln>
            <a:noFill/>
          </a:ln>
        </p:spPr>
      </p:pic>
      <p:sp>
        <p:nvSpPr>
          <p:cNvPr id="28" name="Google Shape;359;p72">
            <a:extLst>
              <a:ext uri="{FF2B5EF4-FFF2-40B4-BE49-F238E27FC236}">
                <a16:creationId xmlns:a16="http://schemas.microsoft.com/office/drawing/2014/main" id="{3FF2775D-8471-464E-AAA0-DEE62DBF980A}"/>
              </a:ext>
            </a:extLst>
          </p:cNvPr>
          <p:cNvSpPr/>
          <p:nvPr/>
        </p:nvSpPr>
        <p:spPr>
          <a:xfrm>
            <a:off x="2136913" y="2669625"/>
            <a:ext cx="2067600" cy="2043300"/>
          </a:xfrm>
          <a:prstGeom prst="rect">
            <a:avLst/>
          </a:prstGeom>
          <a:solidFill>
            <a:schemeClr val="bg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Trebuchet MS"/>
              <a:ea typeface="Trebuchet MS"/>
              <a:cs typeface="Trebuchet MS"/>
              <a:sym typeface="Trebuchet MS"/>
            </a:endParaRPr>
          </a:p>
        </p:txBody>
      </p:sp>
      <p:sp>
        <p:nvSpPr>
          <p:cNvPr id="8" name="Google Shape;360;p72">
            <a:extLst>
              <a:ext uri="{FF2B5EF4-FFF2-40B4-BE49-F238E27FC236}">
                <a16:creationId xmlns:a16="http://schemas.microsoft.com/office/drawing/2014/main" id="{53AACA79-6855-402E-B3E0-7CD84A8DC405}"/>
              </a:ext>
            </a:extLst>
          </p:cNvPr>
          <p:cNvSpPr txBox="1"/>
          <p:nvPr/>
        </p:nvSpPr>
        <p:spPr>
          <a:xfrm>
            <a:off x="622300" y="3539310"/>
            <a:ext cx="893466" cy="341700"/>
          </a:xfrm>
          <a:prstGeom prst="rect">
            <a:avLst/>
          </a:prstGeom>
          <a:noFill/>
          <a:ln>
            <a:noFill/>
          </a:ln>
        </p:spPr>
        <p:txBody>
          <a:bodyPr spcFirstLastPara="1" wrap="square" lIns="91425" tIns="45700" rIns="91425" bIns="45700" anchor="ctr" anchorCtr="0">
            <a:noAutofit/>
          </a:bodyPr>
          <a:lstStyle/>
          <a:p>
            <a:pPr marL="0" marR="0" lvl="0" indent="0" algn="r" rtl="0">
              <a:lnSpc>
                <a:spcPct val="90000"/>
              </a:lnSpc>
              <a:spcBef>
                <a:spcPts val="0"/>
              </a:spcBef>
              <a:spcAft>
                <a:spcPts val="0"/>
              </a:spcAft>
              <a:buNone/>
            </a:pPr>
            <a:r>
              <a:rPr lang="en-US" sz="2400" b="1" dirty="0">
                <a:latin typeface="Trebuchet MS"/>
                <a:ea typeface="Trebuchet MS"/>
                <a:cs typeface="Trebuchet MS"/>
                <a:sym typeface="Trebuchet MS"/>
              </a:rPr>
              <a:t>CPU</a:t>
            </a:r>
            <a:endParaRPr sz="2400" dirty="0"/>
          </a:p>
        </p:txBody>
      </p:sp>
      <p:cxnSp>
        <p:nvCxnSpPr>
          <p:cNvPr id="17" name="Google Shape;369;p72">
            <a:extLst>
              <a:ext uri="{FF2B5EF4-FFF2-40B4-BE49-F238E27FC236}">
                <a16:creationId xmlns:a16="http://schemas.microsoft.com/office/drawing/2014/main" id="{6E2D0883-4291-4A32-8E6F-A51D58E407AE}"/>
              </a:ext>
            </a:extLst>
          </p:cNvPr>
          <p:cNvCxnSpPr>
            <a:stCxn id="25" idx="3"/>
          </p:cNvCxnSpPr>
          <p:nvPr/>
        </p:nvCxnSpPr>
        <p:spPr>
          <a:xfrm rot="10800000" flipH="1">
            <a:off x="3866467" y="4775154"/>
            <a:ext cx="4134300" cy="912000"/>
          </a:xfrm>
          <a:prstGeom prst="bentConnector3">
            <a:avLst>
              <a:gd name="adj1" fmla="val 100056"/>
            </a:avLst>
          </a:prstGeom>
          <a:solidFill>
            <a:schemeClr val="tx2"/>
          </a:solidFill>
          <a:ln w="114300" cap="flat" cmpd="sng">
            <a:solidFill>
              <a:schemeClr val="bg2"/>
            </a:solidFill>
            <a:prstDash val="solid"/>
            <a:round/>
            <a:headEnd type="none" w="sm" len="sm"/>
            <a:tailEnd type="triangle" w="med" len="med"/>
          </a:ln>
          <a:effectLst>
            <a:outerShdw blurRad="50800" dist="76200" dir="2700000" algn="tl" rotWithShape="0">
              <a:srgbClr val="000000">
                <a:alpha val="40000"/>
              </a:srgbClr>
            </a:outerShdw>
          </a:effectLst>
        </p:spPr>
      </p:cxnSp>
      <p:sp>
        <p:nvSpPr>
          <p:cNvPr id="18" name="Google Shape;371;p72">
            <a:extLst>
              <a:ext uri="{FF2B5EF4-FFF2-40B4-BE49-F238E27FC236}">
                <a16:creationId xmlns:a16="http://schemas.microsoft.com/office/drawing/2014/main" id="{CAB20E08-F130-485A-979B-CFF7F0885B9B}"/>
              </a:ext>
            </a:extLst>
          </p:cNvPr>
          <p:cNvSpPr/>
          <p:nvPr/>
        </p:nvSpPr>
        <p:spPr>
          <a:xfrm>
            <a:off x="7794680" y="3932196"/>
            <a:ext cx="867972" cy="867972"/>
          </a:xfrm>
          <a:prstGeom prst="flowChartInternalStorage">
            <a:avLst/>
          </a:prstGeom>
          <a:solidFill>
            <a:schemeClr val="tx2"/>
          </a:solidFill>
          <a:ln w="38100" cap="flat" cmpd="sng">
            <a:solidFill>
              <a:srgbClr val="FFFFF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FFFFFF"/>
              </a:buClr>
              <a:buSzPts val="1800"/>
              <a:buFont typeface="Trebuchet MS"/>
              <a:buNone/>
            </a:pPr>
            <a:r>
              <a:rPr lang="en-US" sz="2000" b="0" i="0" u="none" strike="noStrike" cap="none" dirty="0">
                <a:solidFill>
                  <a:srgbClr val="FFFFFF"/>
                </a:solidFill>
                <a:latin typeface="Trebuchet MS"/>
                <a:ea typeface="Trebuchet MS"/>
                <a:cs typeface="Trebuchet MS"/>
                <a:sym typeface="Trebuchet MS"/>
              </a:rPr>
              <a:t>GPU data</a:t>
            </a:r>
            <a:endParaRPr sz="2000" dirty="0"/>
          </a:p>
        </p:txBody>
      </p:sp>
      <p:cxnSp>
        <p:nvCxnSpPr>
          <p:cNvPr id="20" name="Google Shape;373;p72">
            <a:extLst>
              <a:ext uri="{FF2B5EF4-FFF2-40B4-BE49-F238E27FC236}">
                <a16:creationId xmlns:a16="http://schemas.microsoft.com/office/drawing/2014/main" id="{A7E92A36-8CCD-4A8A-ABFA-1648C58C7B0D}"/>
              </a:ext>
            </a:extLst>
          </p:cNvPr>
          <p:cNvCxnSpPr>
            <a:stCxn id="24" idx="3"/>
          </p:cNvCxnSpPr>
          <p:nvPr/>
        </p:nvCxnSpPr>
        <p:spPr>
          <a:xfrm>
            <a:off x="3858243" y="1795066"/>
            <a:ext cx="4134300" cy="1186800"/>
          </a:xfrm>
          <a:prstGeom prst="bentConnector3">
            <a:avLst>
              <a:gd name="adj1" fmla="val 99823"/>
            </a:avLst>
          </a:prstGeom>
          <a:solidFill>
            <a:schemeClr val="tx2"/>
          </a:solidFill>
          <a:ln w="114300" cap="flat" cmpd="sng">
            <a:solidFill>
              <a:schemeClr val="bg2"/>
            </a:solidFill>
            <a:prstDash val="solid"/>
            <a:round/>
            <a:headEnd type="triangle" w="med" len="med"/>
            <a:tailEnd type="none" w="sm" len="sm"/>
          </a:ln>
          <a:effectLst>
            <a:outerShdw blurRad="50800" dist="76200" dir="2700000" algn="tl" rotWithShape="0">
              <a:srgbClr val="000000">
                <a:alpha val="40000"/>
              </a:srgbClr>
            </a:outerShdw>
          </a:effectLst>
        </p:spPr>
      </p:cxnSp>
      <p:sp>
        <p:nvSpPr>
          <p:cNvPr id="21" name="Google Shape;375;p72">
            <a:extLst>
              <a:ext uri="{FF2B5EF4-FFF2-40B4-BE49-F238E27FC236}">
                <a16:creationId xmlns:a16="http://schemas.microsoft.com/office/drawing/2014/main" id="{228D9DAF-1F3C-496C-BCF2-34DC25216C85}"/>
              </a:ext>
            </a:extLst>
          </p:cNvPr>
          <p:cNvSpPr/>
          <p:nvPr/>
        </p:nvSpPr>
        <p:spPr>
          <a:xfrm>
            <a:off x="7794680" y="2659451"/>
            <a:ext cx="867972" cy="867972"/>
          </a:xfrm>
          <a:prstGeom prst="flowChartPredefinedProcess">
            <a:avLst/>
          </a:prstGeom>
          <a:solidFill>
            <a:schemeClr val="tx2"/>
          </a:solidFill>
          <a:ln w="38100" cap="flat" cmpd="sng">
            <a:solidFill>
              <a:srgbClr val="FFFFFF"/>
            </a:solidFill>
            <a:prstDash val="solid"/>
            <a:round/>
            <a:headEnd type="none" w="sm" len="sm"/>
            <a:tailEnd type="none" w="sm" len="sm"/>
          </a:ln>
        </p:spPr>
        <p:txBody>
          <a:bodyPr spcFirstLastPara="1" wrap="square" lIns="45700" tIns="45700" rIns="45700" bIns="45700" anchor="ctr" anchorCtr="0">
            <a:noAutofit/>
          </a:bodyPr>
          <a:lstStyle/>
          <a:p>
            <a:pPr marL="0" marR="0" lvl="0" indent="0" algn="ctr" rtl="0">
              <a:lnSpc>
                <a:spcPct val="100000"/>
              </a:lnSpc>
              <a:spcBef>
                <a:spcPts val="0"/>
              </a:spcBef>
              <a:spcAft>
                <a:spcPts val="0"/>
              </a:spcAft>
              <a:buClr>
                <a:srgbClr val="FFFFFF"/>
              </a:buClr>
              <a:buSzPts val="1800"/>
              <a:buFont typeface="Trebuchet MS"/>
              <a:buNone/>
            </a:pPr>
            <a:r>
              <a:rPr lang="en-US" sz="2000" b="0" i="0" u="none" strike="noStrike" cap="none" dirty="0">
                <a:solidFill>
                  <a:srgbClr val="FFFFFF"/>
                </a:solidFill>
                <a:latin typeface="Trebuchet MS"/>
                <a:ea typeface="Trebuchet MS"/>
                <a:cs typeface="Trebuchet MS"/>
                <a:sym typeface="Trebuchet MS"/>
              </a:rPr>
              <a:t>GPU data</a:t>
            </a:r>
            <a:endParaRPr sz="2000" dirty="0"/>
          </a:p>
        </p:txBody>
      </p:sp>
      <p:sp>
        <p:nvSpPr>
          <p:cNvPr id="24" name="Google Shape;374;p72">
            <a:extLst>
              <a:ext uri="{FF2B5EF4-FFF2-40B4-BE49-F238E27FC236}">
                <a16:creationId xmlns:a16="http://schemas.microsoft.com/office/drawing/2014/main" id="{B542AA04-04D1-48DE-B16F-E6BFD6F7F833}"/>
              </a:ext>
            </a:extLst>
          </p:cNvPr>
          <p:cNvSpPr/>
          <p:nvPr/>
        </p:nvSpPr>
        <p:spPr>
          <a:xfrm>
            <a:off x="2480043" y="1578016"/>
            <a:ext cx="1378200" cy="434100"/>
          </a:xfrm>
          <a:prstGeom prst="rect">
            <a:avLst/>
          </a:prstGeom>
          <a:solidFill>
            <a:schemeClr val="accent6"/>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FFFFFF"/>
              </a:buClr>
              <a:buSzPts val="1200"/>
              <a:buFont typeface="Trebuchet MS"/>
              <a:buNone/>
            </a:pPr>
            <a:r>
              <a:rPr lang="en-US" sz="2000" b="1" i="0" u="none" strike="noStrike" cap="none">
                <a:latin typeface="Trebuchet MS"/>
                <a:ea typeface="Trebuchet MS"/>
                <a:cs typeface="Trebuchet MS"/>
                <a:sym typeface="Trebuchet MS"/>
              </a:rPr>
              <a:t>APP B</a:t>
            </a:r>
            <a:endParaRPr sz="2000"/>
          </a:p>
        </p:txBody>
      </p:sp>
      <p:sp>
        <p:nvSpPr>
          <p:cNvPr id="25" name="Google Shape;370;p72">
            <a:extLst>
              <a:ext uri="{FF2B5EF4-FFF2-40B4-BE49-F238E27FC236}">
                <a16:creationId xmlns:a16="http://schemas.microsoft.com/office/drawing/2014/main" id="{05884DB1-425C-4115-B538-E3900345A6A2}"/>
              </a:ext>
            </a:extLst>
          </p:cNvPr>
          <p:cNvSpPr/>
          <p:nvPr/>
        </p:nvSpPr>
        <p:spPr>
          <a:xfrm>
            <a:off x="2488267" y="5470104"/>
            <a:ext cx="1378200" cy="434100"/>
          </a:xfrm>
          <a:prstGeom prst="rect">
            <a:avLst/>
          </a:prstGeom>
          <a:solidFill>
            <a:schemeClr val="accent6"/>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FFFFFF"/>
              </a:buClr>
              <a:buSzPts val="1200"/>
              <a:buFont typeface="Trebuchet MS"/>
              <a:buNone/>
            </a:pPr>
            <a:r>
              <a:rPr lang="en-US" sz="2000" b="1" i="0" u="none" strike="noStrike" cap="none">
                <a:latin typeface="Trebuchet MS"/>
                <a:ea typeface="Trebuchet MS"/>
                <a:cs typeface="Trebuchet MS"/>
                <a:sym typeface="Trebuchet MS"/>
              </a:rPr>
              <a:t>APP A</a:t>
            </a:r>
            <a:endParaRPr sz="2000"/>
          </a:p>
        </p:txBody>
      </p:sp>
      <p:sp>
        <p:nvSpPr>
          <p:cNvPr id="26" name="Google Shape;378;p72">
            <a:extLst>
              <a:ext uri="{FF2B5EF4-FFF2-40B4-BE49-F238E27FC236}">
                <a16:creationId xmlns:a16="http://schemas.microsoft.com/office/drawing/2014/main" id="{A584BEC3-E927-4CF8-9CA3-5F808A7BB404}"/>
              </a:ext>
            </a:extLst>
          </p:cNvPr>
          <p:cNvSpPr txBox="1"/>
          <p:nvPr/>
        </p:nvSpPr>
        <p:spPr>
          <a:xfrm>
            <a:off x="9120596" y="3539310"/>
            <a:ext cx="1353855" cy="341700"/>
          </a:xfrm>
          <a:prstGeom prst="rect">
            <a:avLst/>
          </a:prstGeom>
          <a:noFill/>
          <a:ln>
            <a:noFill/>
          </a:ln>
        </p:spPr>
        <p:txBody>
          <a:bodyPr spcFirstLastPara="1" wrap="square" lIns="91425" tIns="45700" rIns="91425" bIns="45700" anchor="ctr" anchorCtr="0">
            <a:noAutofit/>
          </a:bodyPr>
          <a:lstStyle/>
          <a:p>
            <a:pPr marL="0" marR="0" lvl="0" indent="0" rtl="0">
              <a:lnSpc>
                <a:spcPct val="90000"/>
              </a:lnSpc>
              <a:spcBef>
                <a:spcPts val="0"/>
              </a:spcBef>
              <a:spcAft>
                <a:spcPts val="0"/>
              </a:spcAft>
              <a:buNone/>
            </a:pPr>
            <a:r>
              <a:rPr lang="en-US" sz="2400" b="1" dirty="0">
                <a:latin typeface="Trebuchet MS"/>
                <a:ea typeface="Trebuchet MS"/>
                <a:cs typeface="Trebuchet MS"/>
                <a:sym typeface="Trebuchet MS"/>
              </a:rPr>
              <a:t>GPU w/</a:t>
            </a:r>
            <a:br>
              <a:rPr lang="en-US" sz="2400" b="1" dirty="0">
                <a:latin typeface="Trebuchet MS"/>
                <a:ea typeface="Trebuchet MS"/>
                <a:cs typeface="Trebuchet MS"/>
                <a:sym typeface="Trebuchet MS"/>
              </a:rPr>
            </a:br>
            <a:r>
              <a:rPr lang="en-US" sz="2400" b="1" dirty="0">
                <a:latin typeface="Trebuchet MS"/>
                <a:ea typeface="Trebuchet MS"/>
                <a:cs typeface="Trebuchet MS"/>
                <a:sym typeface="Trebuchet MS"/>
              </a:rPr>
              <a:t>RAPIDS</a:t>
            </a:r>
            <a:endParaRPr sz="2400" b="1" dirty="0">
              <a:latin typeface="Trebuchet MS"/>
              <a:ea typeface="Trebuchet MS"/>
              <a:cs typeface="Trebuchet MS"/>
              <a:sym typeface="Trebuchet MS"/>
            </a:endParaRPr>
          </a:p>
        </p:txBody>
      </p:sp>
      <p:sp>
        <p:nvSpPr>
          <p:cNvPr id="30" name="Google Shape;363;p72">
            <a:extLst>
              <a:ext uri="{FF2B5EF4-FFF2-40B4-BE49-F238E27FC236}">
                <a16:creationId xmlns:a16="http://schemas.microsoft.com/office/drawing/2014/main" id="{0D4B2806-538F-43F8-9B9E-CF07BFF62C16}"/>
              </a:ext>
            </a:extLst>
          </p:cNvPr>
          <p:cNvSpPr/>
          <p:nvPr/>
        </p:nvSpPr>
        <p:spPr>
          <a:xfrm>
            <a:off x="5149340" y="3602224"/>
            <a:ext cx="1874031" cy="222600"/>
          </a:xfrm>
          <a:prstGeom prst="rect">
            <a:avLst/>
          </a:prstGeom>
          <a:noFill/>
          <a:ln>
            <a:noFill/>
          </a:ln>
        </p:spPr>
        <p:txBody>
          <a:bodyPr spcFirstLastPara="1" wrap="square" lIns="91425" tIns="91425" rIns="91425" bIns="91425" anchor="ctr" anchorCtr="0">
            <a:noAutofit/>
          </a:bodyPr>
          <a:lstStyle/>
          <a:p>
            <a:pPr marL="0" marR="0" lvl="0" indent="0" algn="ctr" rtl="0">
              <a:spcBef>
                <a:spcPts val="0"/>
              </a:spcBef>
              <a:spcAft>
                <a:spcPts val="0"/>
              </a:spcAft>
              <a:buNone/>
            </a:pPr>
            <a:r>
              <a:rPr lang="en-US" sz="2000" dirty="0">
                <a:latin typeface="Trebuchet MS"/>
                <a:ea typeface="Trebuchet MS"/>
                <a:cs typeface="Trebuchet MS"/>
                <a:sym typeface="Trebuchet MS"/>
              </a:rPr>
              <a:t>Few or no copies to CPU</a:t>
            </a:r>
            <a:endParaRPr sz="2000" dirty="0"/>
          </a:p>
        </p:txBody>
      </p:sp>
      <p:sp>
        <p:nvSpPr>
          <p:cNvPr id="3" name="Google Shape;376;p72">
            <a:extLst>
              <a:ext uri="{FF2B5EF4-FFF2-40B4-BE49-F238E27FC236}">
                <a16:creationId xmlns:a16="http://schemas.microsoft.com/office/drawing/2014/main" id="{78A571BC-A9DD-414D-A46D-18DB0AD7ACA9}"/>
              </a:ext>
            </a:extLst>
          </p:cNvPr>
          <p:cNvSpPr/>
          <p:nvPr/>
        </p:nvSpPr>
        <p:spPr>
          <a:xfrm>
            <a:off x="5200344" y="1919859"/>
            <a:ext cx="2136447" cy="222600"/>
          </a:xfrm>
          <a:prstGeom prst="rect">
            <a:avLst/>
          </a:prstGeom>
          <a:noFill/>
          <a:ln>
            <a:noFill/>
          </a:ln>
        </p:spPr>
        <p:txBody>
          <a:bodyPr spcFirstLastPara="1" wrap="square" lIns="91425" tIns="91425" rIns="91425" bIns="91425" anchor="ctr" anchorCtr="0">
            <a:noAutofit/>
          </a:bodyPr>
          <a:lstStyle/>
          <a:p>
            <a:pPr marL="0" marR="0" lvl="0" indent="0" algn="ctr" rtl="0">
              <a:spcBef>
                <a:spcPts val="0"/>
              </a:spcBef>
              <a:spcAft>
                <a:spcPts val="0"/>
              </a:spcAft>
              <a:buNone/>
            </a:pPr>
            <a:r>
              <a:rPr lang="en-US" sz="2000" dirty="0">
                <a:latin typeface="Trebuchet MS"/>
                <a:ea typeface="Trebuchet MS"/>
                <a:cs typeface="Trebuchet MS"/>
                <a:sym typeface="Trebuchet MS"/>
              </a:rPr>
              <a:t>Read data</a:t>
            </a:r>
            <a:endParaRPr sz="2000" dirty="0"/>
          </a:p>
        </p:txBody>
      </p:sp>
      <p:sp>
        <p:nvSpPr>
          <p:cNvPr id="6" name="Google Shape;377;p72">
            <a:extLst>
              <a:ext uri="{FF2B5EF4-FFF2-40B4-BE49-F238E27FC236}">
                <a16:creationId xmlns:a16="http://schemas.microsoft.com/office/drawing/2014/main" id="{000CD17B-AD7E-4EC3-B1A4-63A9CD19AD19}"/>
              </a:ext>
            </a:extLst>
          </p:cNvPr>
          <p:cNvSpPr/>
          <p:nvPr/>
        </p:nvSpPr>
        <p:spPr>
          <a:xfrm>
            <a:off x="5200344" y="5358804"/>
            <a:ext cx="2136447" cy="222600"/>
          </a:xfrm>
          <a:prstGeom prst="rect">
            <a:avLst/>
          </a:prstGeom>
          <a:noFill/>
          <a:ln>
            <a:noFill/>
          </a:ln>
        </p:spPr>
        <p:txBody>
          <a:bodyPr spcFirstLastPara="1" wrap="square" lIns="91425" tIns="91425" rIns="91425" bIns="91425" anchor="ctr" anchorCtr="0">
            <a:noAutofit/>
          </a:bodyPr>
          <a:lstStyle/>
          <a:p>
            <a:pPr marL="0" marR="0" lvl="0" indent="0" algn="ctr" rtl="0">
              <a:spcBef>
                <a:spcPts val="0"/>
              </a:spcBef>
              <a:spcAft>
                <a:spcPts val="0"/>
              </a:spcAft>
              <a:buNone/>
            </a:pPr>
            <a:r>
              <a:rPr lang="en-US" sz="2000" dirty="0">
                <a:latin typeface="Trebuchet MS"/>
                <a:ea typeface="Trebuchet MS"/>
                <a:cs typeface="Trebuchet MS"/>
                <a:sym typeface="Trebuchet MS"/>
              </a:rPr>
              <a:t>Load data</a:t>
            </a:r>
            <a:endParaRPr sz="2000" dirty="0"/>
          </a:p>
        </p:txBody>
      </p:sp>
    </p:spTree>
    <p:extLst>
      <p:ext uri="{BB962C8B-B14F-4D97-AF65-F5344CB8AC3E}">
        <p14:creationId xmlns:p14="http://schemas.microsoft.com/office/powerpoint/2010/main" val="258440256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D9A214-7AED-456C-8ABE-894761317350}"/>
              </a:ext>
            </a:extLst>
          </p:cNvPr>
          <p:cNvSpPr>
            <a:spLocks noGrp="1"/>
          </p:cNvSpPr>
          <p:nvPr>
            <p:ph type="title"/>
          </p:nvPr>
        </p:nvSpPr>
        <p:spPr/>
        <p:txBody>
          <a:bodyPr/>
          <a:lstStyle/>
          <a:p>
            <a:r>
              <a:rPr lang="en-US" dirty="0"/>
              <a:t>RAPIDS Platform</a:t>
            </a:r>
          </a:p>
        </p:txBody>
      </p:sp>
      <p:sp>
        <p:nvSpPr>
          <p:cNvPr id="4" name="Text Placeholder 3">
            <a:extLst>
              <a:ext uri="{FF2B5EF4-FFF2-40B4-BE49-F238E27FC236}">
                <a16:creationId xmlns:a16="http://schemas.microsoft.com/office/drawing/2014/main" id="{01F90A62-BAAF-45C6-B711-D26657B63746}"/>
              </a:ext>
            </a:extLst>
          </p:cNvPr>
          <p:cNvSpPr>
            <a:spLocks noGrp="1"/>
          </p:cNvSpPr>
          <p:nvPr>
            <p:ph type="body" sz="quarter" idx="10"/>
          </p:nvPr>
        </p:nvSpPr>
        <p:spPr/>
        <p:txBody>
          <a:bodyPr/>
          <a:lstStyle/>
          <a:p>
            <a:endParaRPr lang="en-US" dirty="0"/>
          </a:p>
        </p:txBody>
      </p:sp>
      <p:sp>
        <p:nvSpPr>
          <p:cNvPr id="5" name="Rectangle 4">
            <a:extLst>
              <a:ext uri="{FF2B5EF4-FFF2-40B4-BE49-F238E27FC236}">
                <a16:creationId xmlns:a16="http://schemas.microsoft.com/office/drawing/2014/main" id="{825F33B1-660B-42BB-A6C8-2DD4279EBBC8}"/>
              </a:ext>
            </a:extLst>
          </p:cNvPr>
          <p:cNvSpPr/>
          <p:nvPr/>
        </p:nvSpPr>
        <p:spPr>
          <a:xfrm>
            <a:off x="617743" y="2398841"/>
            <a:ext cx="1768019" cy="457200"/>
          </a:xfrm>
          <a:prstGeom prst="rect">
            <a:avLst/>
          </a:prstGeom>
          <a:solidFill>
            <a:srgbClr val="7400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96">
              <a:lnSpc>
                <a:spcPct val="90000"/>
              </a:lnSpc>
            </a:pPr>
            <a:r>
              <a:rPr lang="en-US" sz="1600" dirty="0" err="1">
                <a:solidFill>
                  <a:schemeClr val="tx1"/>
                </a:solidFill>
                <a:latin typeface="Trebuchet MS" panose="020B0603020202020204" pitchFamily="34" charset="0"/>
              </a:rPr>
              <a:t>cuDF</a:t>
            </a:r>
            <a:endParaRPr lang="en-US" sz="1600" dirty="0">
              <a:solidFill>
                <a:schemeClr val="tx1"/>
              </a:solidFill>
              <a:latin typeface="Trebuchet MS" panose="020B0603020202020204" pitchFamily="34" charset="0"/>
            </a:endParaRPr>
          </a:p>
          <a:p>
            <a:pPr algn="ctr" defTabSz="457196">
              <a:lnSpc>
                <a:spcPct val="90000"/>
              </a:lnSpc>
            </a:pPr>
            <a:r>
              <a:rPr lang="en-US" sz="1200" dirty="0">
                <a:solidFill>
                  <a:schemeClr val="tx1"/>
                </a:solidFill>
                <a:latin typeface="Trebuchet MS" panose="020B0603020202020204" pitchFamily="34" charset="0"/>
              </a:rPr>
              <a:t>Data Prep/Handling</a:t>
            </a:r>
          </a:p>
        </p:txBody>
      </p:sp>
      <p:cxnSp>
        <p:nvCxnSpPr>
          <p:cNvPr id="6" name="Straight Arrow Connector 5">
            <a:extLst>
              <a:ext uri="{FF2B5EF4-FFF2-40B4-BE49-F238E27FC236}">
                <a16:creationId xmlns:a16="http://schemas.microsoft.com/office/drawing/2014/main" id="{C1A7EA19-8600-4F83-9D0F-E4EC3D8951E2}"/>
              </a:ext>
            </a:extLst>
          </p:cNvPr>
          <p:cNvCxnSpPr>
            <a:cxnSpLocks/>
          </p:cNvCxnSpPr>
          <p:nvPr/>
        </p:nvCxnSpPr>
        <p:spPr>
          <a:xfrm rot="16200000">
            <a:off x="7217995" y="3107736"/>
            <a:ext cx="365760" cy="0"/>
          </a:xfrm>
          <a:prstGeom prst="straightConnector1">
            <a:avLst/>
          </a:prstGeom>
          <a:ln w="12700">
            <a:solidFill>
              <a:srgbClr val="B3B3B3"/>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78E2200A-AE33-44D2-8A85-EA6AA3B73F64}"/>
              </a:ext>
            </a:extLst>
          </p:cNvPr>
          <p:cNvSpPr/>
          <p:nvPr/>
        </p:nvSpPr>
        <p:spPr>
          <a:xfrm>
            <a:off x="617743" y="3369435"/>
            <a:ext cx="9633517" cy="457201"/>
          </a:xfrm>
          <a:prstGeom prst="rect">
            <a:avLst/>
          </a:prstGeom>
          <a:solidFill>
            <a:schemeClr val="accent4"/>
          </a:solidFill>
          <a:ln w="6350">
            <a:solidFill>
              <a:srgbClr val="F2F2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457196">
              <a:lnSpc>
                <a:spcPct val="90000"/>
              </a:lnSpc>
            </a:pPr>
            <a:r>
              <a:rPr lang="en-US" sz="1200" dirty="0">
                <a:solidFill>
                  <a:srgbClr val="FFFFFF"/>
                </a:solidFill>
                <a:latin typeface="Trebuchet MS" panose="020B0603020202020204" pitchFamily="34" charset="0"/>
              </a:rPr>
              <a:t>							 </a:t>
            </a:r>
            <a:r>
              <a:rPr lang="en-US" sz="1600" dirty="0">
                <a:solidFill>
                  <a:srgbClr val="FFFFFF"/>
                </a:solidFill>
                <a:latin typeface="Trebuchet MS" panose="020B0603020202020204" pitchFamily="34" charset="0"/>
              </a:rPr>
              <a:t>GPU Memory</a:t>
            </a:r>
          </a:p>
        </p:txBody>
      </p:sp>
      <p:sp>
        <p:nvSpPr>
          <p:cNvPr id="14" name="Rectangle 13">
            <a:extLst>
              <a:ext uri="{FF2B5EF4-FFF2-40B4-BE49-F238E27FC236}">
                <a16:creationId xmlns:a16="http://schemas.microsoft.com/office/drawing/2014/main" id="{2E7D78AA-7500-4F14-8722-F9DFE4C13DF4}"/>
              </a:ext>
            </a:extLst>
          </p:cNvPr>
          <p:cNvSpPr/>
          <p:nvPr/>
        </p:nvSpPr>
        <p:spPr>
          <a:xfrm>
            <a:off x="2584118" y="2398841"/>
            <a:ext cx="1768019" cy="457200"/>
          </a:xfrm>
          <a:prstGeom prst="rect">
            <a:avLst/>
          </a:prstGeom>
          <a:solidFill>
            <a:srgbClr val="7400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96">
              <a:lnSpc>
                <a:spcPct val="90000"/>
              </a:lnSpc>
            </a:pPr>
            <a:r>
              <a:rPr lang="en-US" sz="1600" dirty="0" err="1">
                <a:solidFill>
                  <a:schemeClr val="tx1"/>
                </a:solidFill>
                <a:latin typeface="Trebuchet MS" panose="020B0603020202020204" pitchFamily="34" charset="0"/>
              </a:rPr>
              <a:t>cuML</a:t>
            </a:r>
            <a:endParaRPr lang="en-US" sz="1600" dirty="0">
              <a:solidFill>
                <a:schemeClr val="tx1"/>
              </a:solidFill>
              <a:latin typeface="Trebuchet MS" panose="020B0603020202020204" pitchFamily="34" charset="0"/>
            </a:endParaRPr>
          </a:p>
          <a:p>
            <a:pPr algn="ctr" defTabSz="457196">
              <a:lnSpc>
                <a:spcPct val="90000"/>
              </a:lnSpc>
            </a:pPr>
            <a:r>
              <a:rPr lang="en-US" sz="1200" dirty="0">
                <a:solidFill>
                  <a:schemeClr val="tx1"/>
                </a:solidFill>
                <a:latin typeface="Trebuchet MS" panose="020B0603020202020204" pitchFamily="34" charset="0"/>
              </a:rPr>
              <a:t>Machine Learning</a:t>
            </a:r>
          </a:p>
        </p:txBody>
      </p:sp>
      <p:sp>
        <p:nvSpPr>
          <p:cNvPr id="15" name="Rectangle 14">
            <a:extLst>
              <a:ext uri="{FF2B5EF4-FFF2-40B4-BE49-F238E27FC236}">
                <a16:creationId xmlns:a16="http://schemas.microsoft.com/office/drawing/2014/main" id="{BCA800EB-AB58-40E7-B850-D63F0D28093F}"/>
              </a:ext>
            </a:extLst>
          </p:cNvPr>
          <p:cNvSpPr/>
          <p:nvPr/>
        </p:nvSpPr>
        <p:spPr>
          <a:xfrm>
            <a:off x="4550492" y="2398841"/>
            <a:ext cx="1768019" cy="457200"/>
          </a:xfrm>
          <a:prstGeom prst="rect">
            <a:avLst/>
          </a:prstGeom>
          <a:solidFill>
            <a:srgbClr val="7400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96">
              <a:lnSpc>
                <a:spcPct val="90000"/>
              </a:lnSpc>
            </a:pPr>
            <a:r>
              <a:rPr lang="en-US" sz="1600" dirty="0" err="1">
                <a:solidFill>
                  <a:schemeClr val="tx1"/>
                </a:solidFill>
                <a:latin typeface="Trebuchet MS" panose="020B0603020202020204" pitchFamily="34" charset="0"/>
              </a:rPr>
              <a:t>cuGraph</a:t>
            </a:r>
            <a:endParaRPr lang="en-US" sz="1600" dirty="0">
              <a:solidFill>
                <a:schemeClr val="tx1"/>
              </a:solidFill>
              <a:latin typeface="Trebuchet MS" panose="020B0603020202020204" pitchFamily="34" charset="0"/>
            </a:endParaRPr>
          </a:p>
          <a:p>
            <a:pPr algn="ctr" defTabSz="457196">
              <a:lnSpc>
                <a:spcPct val="90000"/>
              </a:lnSpc>
            </a:pPr>
            <a:r>
              <a:rPr lang="en-US" sz="1200" dirty="0">
                <a:solidFill>
                  <a:schemeClr val="tx1"/>
                </a:solidFill>
                <a:latin typeface="Trebuchet MS" panose="020B0603020202020204" pitchFamily="34" charset="0"/>
              </a:rPr>
              <a:t>Graph Analytics</a:t>
            </a:r>
          </a:p>
        </p:txBody>
      </p:sp>
      <p:sp>
        <p:nvSpPr>
          <p:cNvPr id="16" name="Rectangle 15">
            <a:extLst>
              <a:ext uri="{FF2B5EF4-FFF2-40B4-BE49-F238E27FC236}">
                <a16:creationId xmlns:a16="http://schemas.microsoft.com/office/drawing/2014/main" id="{78958BC5-3C7E-49AA-9218-9858F7C129CF}"/>
              </a:ext>
            </a:extLst>
          </p:cNvPr>
          <p:cNvSpPr/>
          <p:nvPr/>
        </p:nvSpPr>
        <p:spPr>
          <a:xfrm>
            <a:off x="6516866" y="2398841"/>
            <a:ext cx="1768019" cy="457200"/>
          </a:xfrm>
          <a:prstGeom prst="rect">
            <a:avLst/>
          </a:prstGeom>
          <a:solidFill>
            <a:schemeClr val="tx2"/>
          </a:solidFill>
          <a:ln w="63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96">
              <a:lnSpc>
                <a:spcPct val="90000"/>
              </a:lnSpc>
            </a:pPr>
            <a:r>
              <a:rPr lang="en-US" sz="1600" dirty="0">
                <a:solidFill>
                  <a:srgbClr val="FFFFFF"/>
                </a:solidFill>
                <a:latin typeface="Trebuchet MS" panose="020B0603020202020204" pitchFamily="34" charset="0"/>
              </a:rPr>
              <a:t>DL Frameworks</a:t>
            </a:r>
          </a:p>
          <a:p>
            <a:pPr algn="ctr" defTabSz="457196">
              <a:lnSpc>
                <a:spcPct val="90000"/>
              </a:lnSpc>
            </a:pPr>
            <a:r>
              <a:rPr lang="en-US" sz="1200" dirty="0">
                <a:solidFill>
                  <a:srgbClr val="76B900">
                    <a:lumMod val="50000"/>
                  </a:srgbClr>
                </a:solidFill>
                <a:latin typeface="Trebuchet MS" panose="020B0603020202020204" pitchFamily="34" charset="0"/>
              </a:rPr>
              <a:t>Deep Learning</a:t>
            </a:r>
          </a:p>
        </p:txBody>
      </p:sp>
      <p:sp>
        <p:nvSpPr>
          <p:cNvPr id="17" name="Rectangle 16">
            <a:extLst>
              <a:ext uri="{FF2B5EF4-FFF2-40B4-BE49-F238E27FC236}">
                <a16:creationId xmlns:a16="http://schemas.microsoft.com/office/drawing/2014/main" id="{B6E93D06-D9FD-4189-9CEE-0DD5FF00F892}"/>
              </a:ext>
            </a:extLst>
          </p:cNvPr>
          <p:cNvSpPr/>
          <p:nvPr/>
        </p:nvSpPr>
        <p:spPr>
          <a:xfrm>
            <a:off x="8483242" y="2398841"/>
            <a:ext cx="1768019" cy="457200"/>
          </a:xfrm>
          <a:prstGeom prst="rect">
            <a:avLst/>
          </a:prstGeom>
          <a:solidFill>
            <a:srgbClr val="7400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96">
              <a:lnSpc>
                <a:spcPct val="90000"/>
              </a:lnSpc>
            </a:pPr>
            <a:r>
              <a:rPr lang="en-US" sz="1600" dirty="0" err="1">
                <a:solidFill>
                  <a:schemeClr val="tx1"/>
                </a:solidFill>
                <a:latin typeface="Trebuchet MS" panose="020B0603020202020204" pitchFamily="34" charset="0"/>
              </a:rPr>
              <a:t>cuXfilter</a:t>
            </a:r>
            <a:endParaRPr lang="en-US" sz="1600" dirty="0">
              <a:solidFill>
                <a:schemeClr val="tx1"/>
              </a:solidFill>
              <a:latin typeface="Trebuchet MS" panose="020B0603020202020204" pitchFamily="34" charset="0"/>
            </a:endParaRPr>
          </a:p>
          <a:p>
            <a:pPr algn="ctr" defTabSz="457196">
              <a:lnSpc>
                <a:spcPct val="90000"/>
              </a:lnSpc>
            </a:pPr>
            <a:r>
              <a:rPr lang="en-US" sz="1200" dirty="0">
                <a:solidFill>
                  <a:schemeClr val="tx1"/>
                </a:solidFill>
                <a:latin typeface="Trebuchet MS" panose="020B0603020202020204" pitchFamily="34" charset="0"/>
              </a:rPr>
              <a:t>Visualization</a:t>
            </a:r>
          </a:p>
        </p:txBody>
      </p:sp>
      <p:cxnSp>
        <p:nvCxnSpPr>
          <p:cNvPr id="18" name="Straight Arrow Connector 17">
            <a:extLst>
              <a:ext uri="{FF2B5EF4-FFF2-40B4-BE49-F238E27FC236}">
                <a16:creationId xmlns:a16="http://schemas.microsoft.com/office/drawing/2014/main" id="{E75B4E08-8BEB-450B-8AF0-B335D6F2E860}"/>
              </a:ext>
            </a:extLst>
          </p:cNvPr>
          <p:cNvCxnSpPr>
            <a:cxnSpLocks/>
          </p:cNvCxnSpPr>
          <p:nvPr/>
        </p:nvCxnSpPr>
        <p:spPr>
          <a:xfrm rot="16200000">
            <a:off x="9187144" y="3107736"/>
            <a:ext cx="365760" cy="0"/>
          </a:xfrm>
          <a:prstGeom prst="straightConnector1">
            <a:avLst/>
          </a:prstGeom>
          <a:ln w="12700">
            <a:solidFill>
              <a:srgbClr val="B3B3B3"/>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6FFB5774-C40E-4DB2-88E9-13175F5EABFB}"/>
              </a:ext>
            </a:extLst>
          </p:cNvPr>
          <p:cNvCxnSpPr>
            <a:cxnSpLocks/>
          </p:cNvCxnSpPr>
          <p:nvPr/>
        </p:nvCxnSpPr>
        <p:spPr>
          <a:xfrm rot="16200000">
            <a:off x="5251621" y="3107736"/>
            <a:ext cx="365760" cy="0"/>
          </a:xfrm>
          <a:prstGeom prst="straightConnector1">
            <a:avLst/>
          </a:prstGeom>
          <a:ln w="12700">
            <a:solidFill>
              <a:srgbClr val="B3B3B3"/>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179BC280-B37F-4310-A35F-EBC9D34BD83F}"/>
              </a:ext>
            </a:extLst>
          </p:cNvPr>
          <p:cNvCxnSpPr>
            <a:cxnSpLocks/>
          </p:cNvCxnSpPr>
          <p:nvPr/>
        </p:nvCxnSpPr>
        <p:spPr>
          <a:xfrm rot="16200000">
            <a:off x="3285247" y="3107736"/>
            <a:ext cx="365760" cy="0"/>
          </a:xfrm>
          <a:prstGeom prst="straightConnector1">
            <a:avLst/>
          </a:prstGeom>
          <a:ln w="12700">
            <a:solidFill>
              <a:srgbClr val="B3B3B3"/>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A22E0E11-5BAE-4AA3-9BF5-B5C7D753C5DD}"/>
              </a:ext>
            </a:extLst>
          </p:cNvPr>
          <p:cNvCxnSpPr>
            <a:cxnSpLocks/>
          </p:cNvCxnSpPr>
          <p:nvPr/>
        </p:nvCxnSpPr>
        <p:spPr>
          <a:xfrm rot="16200000">
            <a:off x="1318872" y="3107736"/>
            <a:ext cx="365760" cy="0"/>
          </a:xfrm>
          <a:prstGeom prst="straightConnector1">
            <a:avLst/>
          </a:prstGeom>
          <a:ln w="12700">
            <a:solidFill>
              <a:srgbClr val="B3B3B3"/>
            </a:solidFill>
            <a:headEnd type="triangle"/>
            <a:tailEnd type="triangle"/>
          </a:ln>
        </p:spPr>
        <p:style>
          <a:lnRef idx="1">
            <a:schemeClr val="accent1"/>
          </a:lnRef>
          <a:fillRef idx="0">
            <a:schemeClr val="accent1"/>
          </a:fillRef>
          <a:effectRef idx="0">
            <a:schemeClr val="accent1"/>
          </a:effectRef>
          <a:fontRef idx="minor">
            <a:schemeClr val="tx1"/>
          </a:fontRef>
        </p:style>
      </p:cxnSp>
      <p:pic>
        <p:nvPicPr>
          <p:cNvPr id="22" name="Picture 21">
            <a:extLst>
              <a:ext uri="{FF2B5EF4-FFF2-40B4-BE49-F238E27FC236}">
                <a16:creationId xmlns:a16="http://schemas.microsoft.com/office/drawing/2014/main" id="{A9802DA8-DC41-4577-B91D-A89E94DF63C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966980" y="3418316"/>
            <a:ext cx="886435" cy="359439"/>
          </a:xfrm>
          <a:prstGeom prst="rect">
            <a:avLst/>
          </a:prstGeom>
        </p:spPr>
      </p:pic>
      <p:sp>
        <p:nvSpPr>
          <p:cNvPr id="23" name="Rectangle 22">
            <a:extLst>
              <a:ext uri="{FF2B5EF4-FFF2-40B4-BE49-F238E27FC236}">
                <a16:creationId xmlns:a16="http://schemas.microsoft.com/office/drawing/2014/main" id="{FA1F6E8C-6B80-4D1F-8ABC-FD0449AA01A1}"/>
              </a:ext>
            </a:extLst>
          </p:cNvPr>
          <p:cNvSpPr/>
          <p:nvPr/>
        </p:nvSpPr>
        <p:spPr>
          <a:xfrm>
            <a:off x="617743" y="1942202"/>
            <a:ext cx="5700768" cy="309966"/>
          </a:xfrm>
          <a:prstGeom prst="rect">
            <a:avLst/>
          </a:prstGeom>
          <a:solidFill>
            <a:srgbClr val="EB8935"/>
          </a:solidFill>
          <a:ln>
            <a:noFill/>
          </a:ln>
        </p:spPr>
        <p:style>
          <a:lnRef idx="2">
            <a:schemeClr val="accent1">
              <a:shade val="50000"/>
            </a:schemeClr>
          </a:lnRef>
          <a:fillRef idx="1">
            <a:schemeClr val="accent1"/>
          </a:fillRef>
          <a:effectRef idx="0">
            <a:schemeClr val="accent1"/>
          </a:effectRef>
          <a:fontRef idx="minor">
            <a:schemeClr val="lt1"/>
          </a:fontRef>
        </p:style>
        <p:txBody>
          <a:bodyPr lIns="101595" tIns="50795" rIns="101595" bIns="50795" rtlCol="0" anchor="ctr"/>
          <a:lstStyle/>
          <a:p>
            <a:pPr algn="ctr"/>
            <a:r>
              <a:rPr lang="en-US" sz="1600" dirty="0"/>
              <a:t>Dask</a:t>
            </a:r>
          </a:p>
        </p:txBody>
      </p:sp>
      <p:grpSp>
        <p:nvGrpSpPr>
          <p:cNvPr id="3" name="Group 2">
            <a:extLst>
              <a:ext uri="{FF2B5EF4-FFF2-40B4-BE49-F238E27FC236}">
                <a16:creationId xmlns:a16="http://schemas.microsoft.com/office/drawing/2014/main" id="{54E62A19-23E3-4CF7-A9A1-5792E6D2C186}"/>
              </a:ext>
            </a:extLst>
          </p:cNvPr>
          <p:cNvGrpSpPr/>
          <p:nvPr/>
        </p:nvGrpSpPr>
        <p:grpSpPr>
          <a:xfrm>
            <a:off x="2685061" y="4771089"/>
            <a:ext cx="5524357" cy="457200"/>
            <a:chOff x="2482954" y="5206174"/>
            <a:chExt cx="5524357" cy="457200"/>
          </a:xfrm>
        </p:grpSpPr>
        <p:sp>
          <p:nvSpPr>
            <p:cNvPr id="24" name="Rectangle 23">
              <a:extLst>
                <a:ext uri="{FF2B5EF4-FFF2-40B4-BE49-F238E27FC236}">
                  <a16:creationId xmlns:a16="http://schemas.microsoft.com/office/drawing/2014/main" id="{1291C745-7ED0-4B48-9834-42F9E39F993D}"/>
                </a:ext>
              </a:extLst>
            </p:cNvPr>
            <p:cNvSpPr/>
            <p:nvPr/>
          </p:nvSpPr>
          <p:spPr>
            <a:xfrm>
              <a:off x="2482954" y="5206174"/>
              <a:ext cx="1768019" cy="457200"/>
            </a:xfrm>
            <a:prstGeom prst="rect">
              <a:avLst/>
            </a:prstGeom>
            <a:solidFill>
              <a:srgbClr val="7400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96">
                <a:lnSpc>
                  <a:spcPct val="90000"/>
                </a:lnSpc>
              </a:pPr>
              <a:r>
                <a:rPr lang="en-US" sz="1600" dirty="0" err="1">
                  <a:solidFill>
                    <a:schemeClr val="tx1"/>
                  </a:solidFill>
                  <a:latin typeface="Trebuchet MS" panose="020B0603020202020204" pitchFamily="34" charset="0"/>
                </a:rPr>
                <a:t>cuSpatial</a:t>
              </a:r>
              <a:endParaRPr lang="en-US" sz="1600" dirty="0">
                <a:solidFill>
                  <a:schemeClr val="tx1"/>
                </a:solidFill>
                <a:latin typeface="Trebuchet MS" panose="020B0603020202020204" pitchFamily="34" charset="0"/>
              </a:endParaRPr>
            </a:p>
            <a:p>
              <a:pPr algn="ctr" defTabSz="457196">
                <a:lnSpc>
                  <a:spcPct val="90000"/>
                </a:lnSpc>
              </a:pPr>
              <a:r>
                <a:rPr lang="en-US" sz="1200" dirty="0">
                  <a:solidFill>
                    <a:schemeClr val="tx1"/>
                  </a:solidFill>
                  <a:latin typeface="Trebuchet MS" panose="020B0603020202020204" pitchFamily="34" charset="0"/>
                </a:rPr>
                <a:t>Geospatial Analytics</a:t>
              </a:r>
            </a:p>
          </p:txBody>
        </p:sp>
        <p:sp>
          <p:nvSpPr>
            <p:cNvPr id="25" name="Rectangle 24">
              <a:extLst>
                <a:ext uri="{FF2B5EF4-FFF2-40B4-BE49-F238E27FC236}">
                  <a16:creationId xmlns:a16="http://schemas.microsoft.com/office/drawing/2014/main" id="{D6B5436E-1363-4337-92A2-181032D96AE6}"/>
                </a:ext>
              </a:extLst>
            </p:cNvPr>
            <p:cNvSpPr/>
            <p:nvPr/>
          </p:nvSpPr>
          <p:spPr>
            <a:xfrm>
              <a:off x="4361123" y="5206174"/>
              <a:ext cx="1768019" cy="457200"/>
            </a:xfrm>
            <a:prstGeom prst="rect">
              <a:avLst/>
            </a:prstGeom>
            <a:solidFill>
              <a:srgbClr val="7400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96">
                <a:lnSpc>
                  <a:spcPct val="90000"/>
                </a:lnSpc>
              </a:pPr>
              <a:r>
                <a:rPr lang="en-US" sz="1600" dirty="0" err="1">
                  <a:solidFill>
                    <a:schemeClr val="tx1"/>
                  </a:solidFill>
                  <a:latin typeface="Trebuchet MS" panose="020B0603020202020204" pitchFamily="34" charset="0"/>
                </a:rPr>
                <a:t>cuSignal</a:t>
              </a:r>
              <a:endParaRPr lang="en-US" sz="1600" dirty="0">
                <a:solidFill>
                  <a:schemeClr val="tx1"/>
                </a:solidFill>
                <a:latin typeface="Trebuchet MS" panose="020B0603020202020204" pitchFamily="34" charset="0"/>
              </a:endParaRPr>
            </a:p>
            <a:p>
              <a:pPr algn="ctr" defTabSz="457196">
                <a:lnSpc>
                  <a:spcPct val="90000"/>
                </a:lnSpc>
              </a:pPr>
              <a:r>
                <a:rPr lang="en-US" sz="1200" dirty="0">
                  <a:solidFill>
                    <a:schemeClr val="tx1"/>
                  </a:solidFill>
                  <a:latin typeface="Trebuchet MS" panose="020B0603020202020204" pitchFamily="34" charset="0"/>
                </a:rPr>
                <a:t>Signal Processing</a:t>
              </a:r>
            </a:p>
          </p:txBody>
        </p:sp>
        <p:sp>
          <p:nvSpPr>
            <p:cNvPr id="26" name="Rectangle 25">
              <a:extLst>
                <a:ext uri="{FF2B5EF4-FFF2-40B4-BE49-F238E27FC236}">
                  <a16:creationId xmlns:a16="http://schemas.microsoft.com/office/drawing/2014/main" id="{0B7979F6-C818-452D-A74D-9DF8FBAC3510}"/>
                </a:ext>
              </a:extLst>
            </p:cNvPr>
            <p:cNvSpPr/>
            <p:nvPr/>
          </p:nvSpPr>
          <p:spPr>
            <a:xfrm>
              <a:off x="6239292" y="5206174"/>
              <a:ext cx="1768019" cy="457200"/>
            </a:xfrm>
            <a:prstGeom prst="rect">
              <a:avLst/>
            </a:prstGeom>
            <a:solidFill>
              <a:srgbClr val="7400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196">
                <a:lnSpc>
                  <a:spcPct val="90000"/>
                </a:lnSpc>
              </a:pPr>
              <a:r>
                <a:rPr lang="en-US" sz="1600" dirty="0">
                  <a:solidFill>
                    <a:schemeClr val="tx1"/>
                  </a:solidFill>
                  <a:latin typeface="Trebuchet MS" panose="020B0603020202020204" pitchFamily="34" charset="0"/>
                </a:rPr>
                <a:t>CLX</a:t>
              </a:r>
            </a:p>
            <a:p>
              <a:pPr algn="ctr" defTabSz="457196">
                <a:lnSpc>
                  <a:spcPct val="90000"/>
                </a:lnSpc>
              </a:pPr>
              <a:r>
                <a:rPr lang="en-US" sz="1200" dirty="0">
                  <a:solidFill>
                    <a:schemeClr val="tx1"/>
                  </a:solidFill>
                  <a:latin typeface="Trebuchet MS" panose="020B0603020202020204" pitchFamily="34" charset="0"/>
                </a:rPr>
                <a:t>Cyber Analytics</a:t>
              </a:r>
            </a:p>
          </p:txBody>
        </p:sp>
      </p:grpSp>
      <p:sp>
        <p:nvSpPr>
          <p:cNvPr id="7" name="Rectangle 6">
            <a:extLst>
              <a:ext uri="{FF2B5EF4-FFF2-40B4-BE49-F238E27FC236}">
                <a16:creationId xmlns:a16="http://schemas.microsoft.com/office/drawing/2014/main" id="{6F9BCECD-5A41-478B-B607-0B66D7E8FFA0}"/>
              </a:ext>
            </a:extLst>
          </p:cNvPr>
          <p:cNvSpPr/>
          <p:nvPr/>
        </p:nvSpPr>
        <p:spPr>
          <a:xfrm>
            <a:off x="2596716" y="4407883"/>
            <a:ext cx="5688169" cy="905301"/>
          </a:xfrm>
          <a:prstGeom prst="rect">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600" dirty="0"/>
              <a:t>Specialized package examples</a:t>
            </a:r>
          </a:p>
        </p:txBody>
      </p:sp>
    </p:spTree>
    <p:extLst>
      <p:ext uri="{BB962C8B-B14F-4D97-AF65-F5344CB8AC3E}">
        <p14:creationId xmlns:p14="http://schemas.microsoft.com/office/powerpoint/2010/main" val="26207535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736E31-07C2-4B2E-9A5D-3B7F58FFF172}"/>
              </a:ext>
            </a:extLst>
          </p:cNvPr>
          <p:cNvSpPr>
            <a:spLocks noGrp="1"/>
          </p:cNvSpPr>
          <p:nvPr>
            <p:ph type="title"/>
          </p:nvPr>
        </p:nvSpPr>
        <p:spPr/>
        <p:txBody>
          <a:bodyPr/>
          <a:lstStyle/>
          <a:p>
            <a:r>
              <a:rPr lang="en-US" dirty="0"/>
              <a:t>Data science toolsets</a:t>
            </a:r>
          </a:p>
        </p:txBody>
      </p:sp>
      <p:sp>
        <p:nvSpPr>
          <p:cNvPr id="4" name="Text Placeholder 3">
            <a:extLst>
              <a:ext uri="{FF2B5EF4-FFF2-40B4-BE49-F238E27FC236}">
                <a16:creationId xmlns:a16="http://schemas.microsoft.com/office/drawing/2014/main" id="{47D545C3-FC8E-4BC7-A76A-CAF5A51A64B0}"/>
              </a:ext>
            </a:extLst>
          </p:cNvPr>
          <p:cNvSpPr>
            <a:spLocks noGrp="1"/>
          </p:cNvSpPr>
          <p:nvPr>
            <p:ph type="body" sz="quarter" idx="10"/>
          </p:nvPr>
        </p:nvSpPr>
        <p:spPr/>
        <p:txBody>
          <a:bodyPr/>
          <a:lstStyle/>
          <a:p>
            <a:endParaRPr lang="en-US" dirty="0"/>
          </a:p>
        </p:txBody>
      </p:sp>
      <p:graphicFrame>
        <p:nvGraphicFramePr>
          <p:cNvPr id="6" name="Content Placeholder 4">
            <a:extLst>
              <a:ext uri="{FF2B5EF4-FFF2-40B4-BE49-F238E27FC236}">
                <a16:creationId xmlns:a16="http://schemas.microsoft.com/office/drawing/2014/main" id="{2CE04791-0084-47DB-BD3D-2BEA8381DD1F}"/>
              </a:ext>
            </a:extLst>
          </p:cNvPr>
          <p:cNvGraphicFramePr>
            <a:graphicFrameLocks/>
          </p:cNvGraphicFramePr>
          <p:nvPr>
            <p:extLst>
              <p:ext uri="{D42A27DB-BD31-4B8C-83A1-F6EECF244321}">
                <p14:modId xmlns:p14="http://schemas.microsoft.com/office/powerpoint/2010/main" val="168763769"/>
              </p:ext>
            </p:extLst>
          </p:nvPr>
        </p:nvGraphicFramePr>
        <p:xfrm>
          <a:off x="5709997" y="1979451"/>
          <a:ext cx="4921513" cy="3230292"/>
        </p:xfrm>
        <a:graphic>
          <a:graphicData uri="http://schemas.openxmlformats.org/drawingml/2006/table">
            <a:tbl>
              <a:tblPr firstRow="1" bandRow="1">
                <a:tableStyleId>{5C22544A-7EE6-4342-B048-85BDC9FD1C3A}</a:tableStyleId>
              </a:tblPr>
              <a:tblGrid>
                <a:gridCol w="1525783">
                  <a:extLst>
                    <a:ext uri="{9D8B030D-6E8A-4147-A177-3AD203B41FA5}">
                      <a16:colId xmlns:a16="http://schemas.microsoft.com/office/drawing/2014/main" val="3153225864"/>
                    </a:ext>
                  </a:extLst>
                </a:gridCol>
                <a:gridCol w="1708597">
                  <a:extLst>
                    <a:ext uri="{9D8B030D-6E8A-4147-A177-3AD203B41FA5}">
                      <a16:colId xmlns:a16="http://schemas.microsoft.com/office/drawing/2014/main" val="1087249551"/>
                    </a:ext>
                  </a:extLst>
                </a:gridCol>
                <a:gridCol w="1687133">
                  <a:extLst>
                    <a:ext uri="{9D8B030D-6E8A-4147-A177-3AD203B41FA5}">
                      <a16:colId xmlns:a16="http://schemas.microsoft.com/office/drawing/2014/main" val="1616991724"/>
                    </a:ext>
                  </a:extLst>
                </a:gridCol>
              </a:tblGrid>
              <a:tr h="609404">
                <a:tc>
                  <a:txBody>
                    <a:bodyPr/>
                    <a:lstStyle/>
                    <a:p>
                      <a:pPr algn="ctr"/>
                      <a:endParaRPr lang="en-US" sz="2000" dirty="0">
                        <a:solidFill>
                          <a:schemeClr val="tx2"/>
                        </a:solidFill>
                        <a:latin typeface="Trebuchet MS" panose="020B0603020202020204" pitchFamily="34" charset="0"/>
                      </a:endParaRPr>
                    </a:p>
                  </a:txBody>
                  <a:tcPr anchor="ctr">
                    <a:lnL w="12700" cmpd="sng">
                      <a:noFill/>
                    </a:lnL>
                    <a:lnR w="3175" cap="flat" cmpd="sng" algn="ctr">
                      <a:solidFill>
                        <a:srgbClr val="FFFFFF">
                          <a:alpha val="14902"/>
                        </a:srgbClr>
                      </a:solidFill>
                      <a:prstDash val="solid"/>
                      <a:round/>
                      <a:headEnd type="none" w="med" len="med"/>
                      <a:tailEnd type="none" w="med" len="med"/>
                    </a:lnR>
                    <a:lnT w="19050" cap="flat" cmpd="sng" algn="ctr">
                      <a:solidFill>
                        <a:schemeClr val="bg2">
                          <a:lumMod val="50000"/>
                        </a:schemeClr>
                      </a:solidFill>
                      <a:prstDash val="solid"/>
                      <a:round/>
                      <a:headEnd type="none" w="med" len="med"/>
                      <a:tailEnd type="none" w="med" len="med"/>
                    </a:lnT>
                    <a:lnB w="9525"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rgbClr val="1B1B1B"/>
                    </a:solidFill>
                  </a:tcPr>
                </a:tc>
                <a:tc>
                  <a:txBody>
                    <a:bodyPr/>
                    <a:lstStyle/>
                    <a:p>
                      <a:pPr algn="l"/>
                      <a:r>
                        <a:rPr lang="en-US" sz="2000" b="0" dirty="0">
                          <a:solidFill>
                            <a:schemeClr val="tx1"/>
                          </a:solidFill>
                          <a:latin typeface="Trebuchet MS" panose="020B0603020202020204" pitchFamily="34" charset="0"/>
                        </a:rPr>
                        <a:t>CPU</a:t>
                      </a:r>
                    </a:p>
                  </a:txBody>
                  <a:tcPr marL="182880" anchor="ctr">
                    <a:lnL w="3175" cap="flat" cmpd="sng" algn="ctr">
                      <a:solidFill>
                        <a:srgbClr val="FFFFFF">
                          <a:alpha val="14902"/>
                        </a:srgbClr>
                      </a:solidFill>
                      <a:prstDash val="solid"/>
                      <a:round/>
                      <a:headEnd type="none" w="med" len="med"/>
                      <a:tailEnd type="none" w="med" len="med"/>
                    </a:lnL>
                    <a:lnR w="3175" cap="flat" cmpd="sng" algn="ctr">
                      <a:solidFill>
                        <a:srgbClr val="FFFFFF">
                          <a:alpha val="14902"/>
                        </a:srgbClr>
                      </a:solidFill>
                      <a:prstDash val="solid"/>
                      <a:round/>
                      <a:headEnd type="none" w="med" len="med"/>
                      <a:tailEnd type="none" w="med" len="med"/>
                    </a:lnR>
                    <a:lnT w="19050" cap="flat" cmpd="sng" algn="ctr">
                      <a:solidFill>
                        <a:schemeClr val="bg2">
                          <a:lumMod val="50000"/>
                        </a:schemeClr>
                      </a:solidFill>
                      <a:prstDash val="solid"/>
                      <a:round/>
                      <a:headEnd type="none" w="med" len="med"/>
                      <a:tailEnd type="none" w="med" len="med"/>
                    </a:lnT>
                    <a:lnB w="9525"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rgbClr val="1B1B1B"/>
                    </a:solidFill>
                  </a:tcPr>
                </a:tc>
                <a:tc>
                  <a:txBody>
                    <a:bodyPr/>
                    <a:lstStyle/>
                    <a:p>
                      <a:pPr algn="l"/>
                      <a:r>
                        <a:rPr lang="en-US" sz="2000" b="0" dirty="0">
                          <a:solidFill>
                            <a:schemeClr val="tx1"/>
                          </a:solidFill>
                          <a:latin typeface="Trebuchet MS" panose="020B0603020202020204" pitchFamily="34" charset="0"/>
                        </a:rPr>
                        <a:t>GPU/RAPIDS</a:t>
                      </a:r>
                    </a:p>
                  </a:txBody>
                  <a:tcPr marL="182880" anchor="ctr">
                    <a:lnL w="3175" cap="flat" cmpd="sng" algn="ctr">
                      <a:solidFill>
                        <a:srgbClr val="FFFFFF">
                          <a:alpha val="14902"/>
                        </a:srgbClr>
                      </a:solidFill>
                      <a:prstDash val="solid"/>
                      <a:round/>
                      <a:headEnd type="none" w="med" len="med"/>
                      <a:tailEnd type="none" w="med" len="med"/>
                    </a:lnL>
                    <a:lnR w="3175" cap="flat" cmpd="sng" algn="ctr">
                      <a:solidFill>
                        <a:srgbClr val="FFFFFF">
                          <a:alpha val="14902"/>
                        </a:srgbClr>
                      </a:solidFill>
                      <a:prstDash val="solid"/>
                      <a:round/>
                      <a:headEnd type="none" w="med" len="med"/>
                      <a:tailEnd type="none" w="med" len="med"/>
                    </a:lnR>
                    <a:lnT w="19050" cap="flat" cmpd="sng" algn="ctr">
                      <a:solidFill>
                        <a:schemeClr val="bg2">
                          <a:lumMod val="50000"/>
                        </a:schemeClr>
                      </a:solidFill>
                      <a:prstDash val="solid"/>
                      <a:round/>
                      <a:headEnd type="none" w="med" len="med"/>
                      <a:tailEnd type="none" w="med" len="med"/>
                    </a:lnT>
                    <a:lnB w="9525"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rgbClr val="7400FF"/>
                    </a:solidFill>
                  </a:tcPr>
                </a:tc>
                <a:extLst>
                  <a:ext uri="{0D108BD9-81ED-4DB2-BD59-A6C34878D82A}">
                    <a16:rowId xmlns:a16="http://schemas.microsoft.com/office/drawing/2014/main" val="1491721146"/>
                  </a:ext>
                </a:extLst>
              </a:tr>
              <a:tr h="60940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solidFill>
                            <a:schemeClr val="tx1"/>
                          </a:solidFill>
                          <a:latin typeface="Trebuchet MS" panose="020B0603020202020204" pitchFamily="34" charset="0"/>
                        </a:rPr>
                        <a:t>Viz</a:t>
                      </a:r>
                    </a:p>
                  </a:txBody>
                  <a:tcPr marL="182880" anchor="ctr">
                    <a:lnL w="12700" cmpd="sng">
                      <a:noFill/>
                    </a:lnL>
                    <a:lnR w="3175" cap="flat" cmpd="sng" algn="ctr">
                      <a:solidFill>
                        <a:srgbClr val="FFFFFF">
                          <a:alpha val="14902"/>
                        </a:srgbClr>
                      </a:solidFill>
                      <a:prstDash val="solid"/>
                      <a:round/>
                      <a:headEnd type="none" w="med" len="med"/>
                      <a:tailEnd type="none" w="med" len="med"/>
                    </a:lnR>
                    <a:lnT w="9525" cap="flat" cmpd="sng" algn="ctr">
                      <a:solidFill>
                        <a:schemeClr val="bg2">
                          <a:lumMod val="50000"/>
                        </a:schemeClr>
                      </a:solidFill>
                      <a:prstDash val="solid"/>
                      <a:round/>
                      <a:headEnd type="none" w="med" len="med"/>
                      <a:tailEnd type="none" w="med" len="med"/>
                    </a:lnT>
                    <a:lnB w="9525"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75000"/>
                        <a:lumOff val="25000"/>
                      </a:schemeClr>
                    </a:solidFill>
                  </a:tcPr>
                </a:tc>
                <a:tc>
                  <a:txBody>
                    <a:bodyPr/>
                    <a:lstStyle/>
                    <a:p>
                      <a:pPr algn="l"/>
                      <a:r>
                        <a:rPr lang="en-US" sz="2000" dirty="0">
                          <a:solidFill>
                            <a:schemeClr val="tx1"/>
                          </a:solidFill>
                          <a:latin typeface="Trebuchet MS" panose="020B0603020202020204" pitchFamily="34" charset="0"/>
                        </a:rPr>
                        <a:t>Bokeh/</a:t>
                      </a:r>
                      <a:br>
                        <a:rPr lang="en-US" sz="2000" dirty="0">
                          <a:solidFill>
                            <a:schemeClr val="tx1"/>
                          </a:solidFill>
                          <a:latin typeface="Trebuchet MS" panose="020B0603020202020204" pitchFamily="34" charset="0"/>
                        </a:rPr>
                      </a:br>
                      <a:r>
                        <a:rPr lang="en-US" sz="2000" dirty="0" err="1">
                          <a:solidFill>
                            <a:schemeClr val="tx1"/>
                          </a:solidFill>
                          <a:latin typeface="Trebuchet MS" panose="020B0603020202020204" pitchFamily="34" charset="0"/>
                        </a:rPr>
                        <a:t>Datashader</a:t>
                      </a:r>
                      <a:endParaRPr lang="en-US" sz="2000" dirty="0">
                        <a:solidFill>
                          <a:schemeClr val="tx1"/>
                        </a:solidFill>
                        <a:latin typeface="Trebuchet MS" panose="020B0603020202020204" pitchFamily="34" charset="0"/>
                      </a:endParaRPr>
                    </a:p>
                  </a:txBody>
                  <a:tcPr marL="182880" anchor="ctr">
                    <a:lnL w="3175" cap="flat" cmpd="sng" algn="ctr">
                      <a:solidFill>
                        <a:srgbClr val="FFFFFF">
                          <a:alpha val="14902"/>
                        </a:srgbClr>
                      </a:solidFill>
                      <a:prstDash val="solid"/>
                      <a:round/>
                      <a:headEnd type="none" w="med" len="med"/>
                      <a:tailEnd type="none" w="med" len="med"/>
                    </a:lnL>
                    <a:lnR w="3175" cap="flat" cmpd="sng" algn="ctr">
                      <a:solidFill>
                        <a:srgbClr val="FFFFFF">
                          <a:alpha val="14902"/>
                        </a:srgbClr>
                      </a:solidFill>
                      <a:prstDash val="solid"/>
                      <a:round/>
                      <a:headEnd type="none" w="med" len="med"/>
                      <a:tailEnd type="none" w="med" len="med"/>
                    </a:lnR>
                    <a:lnT w="9525" cap="flat" cmpd="sng" algn="ctr">
                      <a:solidFill>
                        <a:schemeClr val="bg2">
                          <a:lumMod val="50000"/>
                        </a:schemeClr>
                      </a:solidFill>
                      <a:prstDash val="solid"/>
                      <a:round/>
                      <a:headEnd type="none" w="med" len="med"/>
                      <a:tailEnd type="none" w="med" len="med"/>
                    </a:lnT>
                    <a:lnB w="9525"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75000"/>
                        <a:lumOff val="25000"/>
                        <a:alpha val="70000"/>
                      </a:schemeClr>
                    </a:solidFill>
                  </a:tcPr>
                </a:tc>
                <a:tc>
                  <a:txBody>
                    <a:bodyPr/>
                    <a:lstStyle/>
                    <a:p>
                      <a:pPr algn="l"/>
                      <a:r>
                        <a:rPr lang="en-US" sz="2000" dirty="0" err="1">
                          <a:solidFill>
                            <a:schemeClr val="tx1"/>
                          </a:solidFill>
                          <a:latin typeface="Trebuchet MS" panose="020B0603020202020204" pitchFamily="34" charset="0"/>
                        </a:rPr>
                        <a:t>cuXfilter</a:t>
                      </a:r>
                      <a:endParaRPr lang="en-US" sz="2000" dirty="0">
                        <a:solidFill>
                          <a:schemeClr val="tx1"/>
                        </a:solidFill>
                        <a:latin typeface="Trebuchet MS" panose="020B0603020202020204" pitchFamily="34" charset="0"/>
                      </a:endParaRPr>
                    </a:p>
                  </a:txBody>
                  <a:tcPr marL="182880" anchor="ctr">
                    <a:lnL w="3175" cap="flat" cmpd="sng" algn="ctr">
                      <a:solidFill>
                        <a:srgbClr val="FFFFFF">
                          <a:alpha val="14902"/>
                        </a:srgbClr>
                      </a:solidFill>
                      <a:prstDash val="solid"/>
                      <a:round/>
                      <a:headEnd type="none" w="med" len="med"/>
                      <a:tailEnd type="none" w="med" len="med"/>
                    </a:lnL>
                    <a:lnR w="3175" cap="flat" cmpd="sng" algn="ctr">
                      <a:solidFill>
                        <a:srgbClr val="FFFFFF">
                          <a:alpha val="14902"/>
                        </a:srgbClr>
                      </a:solidFill>
                      <a:prstDash val="solid"/>
                      <a:round/>
                      <a:headEnd type="none" w="med" len="med"/>
                      <a:tailEnd type="none" w="med" len="med"/>
                    </a:lnR>
                    <a:lnT w="9525" cap="flat" cmpd="sng" algn="ctr">
                      <a:solidFill>
                        <a:schemeClr val="bg2">
                          <a:lumMod val="50000"/>
                        </a:schemeClr>
                      </a:solidFill>
                      <a:prstDash val="solid"/>
                      <a:round/>
                      <a:headEnd type="none" w="med" len="med"/>
                      <a:tailEnd type="none" w="med" len="med"/>
                    </a:lnT>
                    <a:lnB w="9525"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75000"/>
                        <a:lumOff val="25000"/>
                        <a:alpha val="70000"/>
                      </a:schemeClr>
                    </a:solidFill>
                  </a:tcPr>
                </a:tc>
                <a:extLst>
                  <a:ext uri="{0D108BD9-81ED-4DB2-BD59-A6C34878D82A}">
                    <a16:rowId xmlns:a16="http://schemas.microsoft.com/office/drawing/2014/main" val="3026183920"/>
                  </a:ext>
                </a:extLst>
              </a:tr>
              <a:tr h="60940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solidFill>
                            <a:schemeClr val="tx1"/>
                          </a:solidFill>
                          <a:latin typeface="Trebuchet MS" panose="020B0603020202020204" pitchFamily="34" charset="0"/>
                        </a:rPr>
                        <a:t>Geospatial</a:t>
                      </a:r>
                    </a:p>
                  </a:txBody>
                  <a:tcPr marL="182880" anchor="ctr">
                    <a:lnL w="12700" cmpd="sng">
                      <a:noFill/>
                    </a:lnL>
                    <a:lnR w="3175" cap="flat" cmpd="sng" algn="ctr">
                      <a:solidFill>
                        <a:srgbClr val="FFFFFF">
                          <a:alpha val="14902"/>
                        </a:srgbClr>
                      </a:solidFill>
                      <a:prstDash val="solid"/>
                      <a:round/>
                      <a:headEnd type="none" w="med" len="med"/>
                      <a:tailEnd type="none" w="med" len="med"/>
                    </a:lnR>
                    <a:lnT w="9525" cap="flat" cmpd="sng" algn="ctr">
                      <a:solidFill>
                        <a:schemeClr val="bg2">
                          <a:lumMod val="50000"/>
                        </a:schemeClr>
                      </a:solidFill>
                      <a:prstDash val="solid"/>
                      <a:round/>
                      <a:headEnd type="none" w="med" len="med"/>
                      <a:tailEnd type="none" w="med" len="med"/>
                    </a:lnT>
                    <a:lnB w="3175" cap="flat" cmpd="sng" algn="ctr">
                      <a:solidFill>
                        <a:srgbClr val="FFFFFF">
                          <a:alpha val="14902"/>
                        </a:srgbClr>
                      </a:solidFill>
                      <a:prstDash val="solid"/>
                      <a:round/>
                      <a:headEnd type="none" w="med" len="med"/>
                      <a:tailEnd type="none" w="med" len="med"/>
                    </a:lnB>
                    <a:lnTlToBr w="12700" cmpd="sng">
                      <a:noFill/>
                      <a:prstDash val="solid"/>
                    </a:lnTlToBr>
                    <a:lnBlToTr w="12700" cmpd="sng">
                      <a:noFill/>
                      <a:prstDash val="solid"/>
                    </a:lnBlToTr>
                    <a:solidFill>
                      <a:schemeClr val="bg1">
                        <a:lumMod val="75000"/>
                        <a:lumOff val="25000"/>
                      </a:schemeClr>
                    </a:solidFill>
                  </a:tcPr>
                </a:tc>
                <a:tc>
                  <a:txBody>
                    <a:bodyPr/>
                    <a:lstStyle/>
                    <a:p>
                      <a:pPr algn="l"/>
                      <a:r>
                        <a:rPr lang="en-US" sz="2000" dirty="0" err="1">
                          <a:solidFill>
                            <a:schemeClr val="tx1"/>
                          </a:solidFill>
                          <a:latin typeface="Trebuchet MS" panose="020B0603020202020204" pitchFamily="34" charset="0"/>
                        </a:rPr>
                        <a:t>GeoPandas</a:t>
                      </a:r>
                      <a:r>
                        <a:rPr lang="en-US" sz="2000" dirty="0">
                          <a:solidFill>
                            <a:schemeClr val="tx1"/>
                          </a:solidFill>
                          <a:latin typeface="Trebuchet MS" panose="020B0603020202020204" pitchFamily="34" charset="0"/>
                        </a:rPr>
                        <a:t>/</a:t>
                      </a:r>
                      <a:br>
                        <a:rPr lang="en-US" sz="2000" dirty="0">
                          <a:solidFill>
                            <a:schemeClr val="tx1"/>
                          </a:solidFill>
                          <a:latin typeface="Trebuchet MS" panose="020B0603020202020204" pitchFamily="34" charset="0"/>
                        </a:rPr>
                      </a:br>
                      <a:r>
                        <a:rPr lang="en-US" sz="2000" dirty="0" err="1">
                          <a:solidFill>
                            <a:schemeClr val="tx1"/>
                          </a:solidFill>
                          <a:latin typeface="Trebuchet MS" panose="020B0603020202020204" pitchFamily="34" charset="0"/>
                        </a:rPr>
                        <a:t>SciPy.spatial</a:t>
                      </a:r>
                      <a:endParaRPr lang="en-US" sz="2000" dirty="0">
                        <a:solidFill>
                          <a:schemeClr val="tx1"/>
                        </a:solidFill>
                        <a:latin typeface="Trebuchet MS" panose="020B0603020202020204" pitchFamily="34" charset="0"/>
                      </a:endParaRPr>
                    </a:p>
                  </a:txBody>
                  <a:tcPr marL="182880" anchor="ctr">
                    <a:lnL w="3175" cap="flat" cmpd="sng" algn="ctr">
                      <a:solidFill>
                        <a:srgbClr val="FFFFFF">
                          <a:alpha val="14902"/>
                        </a:srgbClr>
                      </a:solidFill>
                      <a:prstDash val="solid"/>
                      <a:round/>
                      <a:headEnd type="none" w="med" len="med"/>
                      <a:tailEnd type="none" w="med" len="med"/>
                    </a:lnL>
                    <a:lnR w="3175" cap="flat" cmpd="sng" algn="ctr">
                      <a:solidFill>
                        <a:srgbClr val="FFFFFF">
                          <a:alpha val="14902"/>
                        </a:srgbClr>
                      </a:solidFill>
                      <a:prstDash val="solid"/>
                      <a:round/>
                      <a:headEnd type="none" w="med" len="med"/>
                      <a:tailEnd type="none" w="med" len="med"/>
                    </a:lnR>
                    <a:lnT w="9525" cap="flat" cmpd="sng" algn="ctr">
                      <a:solidFill>
                        <a:schemeClr val="bg2">
                          <a:lumMod val="50000"/>
                        </a:schemeClr>
                      </a:solidFill>
                      <a:prstDash val="solid"/>
                      <a:round/>
                      <a:headEnd type="none" w="med" len="med"/>
                      <a:tailEnd type="none" w="med" len="med"/>
                    </a:lnT>
                    <a:lnB w="3175" cap="flat" cmpd="sng" algn="ctr">
                      <a:solidFill>
                        <a:srgbClr val="FFFFFF">
                          <a:alpha val="14902"/>
                        </a:srgbClr>
                      </a:solidFill>
                      <a:prstDash val="solid"/>
                      <a:round/>
                      <a:headEnd type="none" w="med" len="med"/>
                      <a:tailEnd type="none" w="med" len="med"/>
                    </a:lnB>
                    <a:lnTlToBr w="12700" cmpd="sng">
                      <a:noFill/>
                      <a:prstDash val="solid"/>
                    </a:lnTlToBr>
                    <a:lnBlToTr w="12700" cmpd="sng">
                      <a:noFill/>
                      <a:prstDash val="solid"/>
                    </a:lnBlToTr>
                    <a:solidFill>
                      <a:schemeClr val="bg1">
                        <a:lumMod val="75000"/>
                        <a:lumOff val="25000"/>
                        <a:alpha val="70000"/>
                      </a:schemeClr>
                    </a:solidFill>
                  </a:tcPr>
                </a:tc>
                <a:tc>
                  <a:txBody>
                    <a:bodyPr/>
                    <a:lstStyle/>
                    <a:p>
                      <a:pPr algn="l"/>
                      <a:r>
                        <a:rPr lang="en-US" sz="2000" dirty="0" err="1">
                          <a:solidFill>
                            <a:schemeClr val="tx1"/>
                          </a:solidFill>
                          <a:latin typeface="Trebuchet MS" panose="020B0603020202020204" pitchFamily="34" charset="0"/>
                        </a:rPr>
                        <a:t>cuSpatial</a:t>
                      </a:r>
                      <a:endParaRPr lang="en-US" sz="2000" dirty="0">
                        <a:solidFill>
                          <a:schemeClr val="tx1"/>
                        </a:solidFill>
                        <a:latin typeface="Trebuchet MS" panose="020B0603020202020204" pitchFamily="34" charset="0"/>
                      </a:endParaRPr>
                    </a:p>
                  </a:txBody>
                  <a:tcPr marL="182880" anchor="ctr">
                    <a:lnL w="3175" cap="flat" cmpd="sng" algn="ctr">
                      <a:solidFill>
                        <a:srgbClr val="FFFFFF">
                          <a:alpha val="14902"/>
                        </a:srgbClr>
                      </a:solidFill>
                      <a:prstDash val="solid"/>
                      <a:round/>
                      <a:headEnd type="none" w="med" len="med"/>
                      <a:tailEnd type="none" w="med" len="med"/>
                    </a:lnL>
                    <a:lnR w="3175" cap="flat" cmpd="sng" algn="ctr">
                      <a:solidFill>
                        <a:srgbClr val="FFFFFF">
                          <a:alpha val="14902"/>
                        </a:srgbClr>
                      </a:solidFill>
                      <a:prstDash val="solid"/>
                      <a:round/>
                      <a:headEnd type="none" w="med" len="med"/>
                      <a:tailEnd type="none" w="med" len="med"/>
                    </a:lnR>
                    <a:lnT w="9525" cap="flat" cmpd="sng" algn="ctr">
                      <a:solidFill>
                        <a:schemeClr val="bg2">
                          <a:lumMod val="50000"/>
                        </a:schemeClr>
                      </a:solidFill>
                      <a:prstDash val="solid"/>
                      <a:round/>
                      <a:headEnd type="none" w="med" len="med"/>
                      <a:tailEnd type="none" w="med" len="med"/>
                    </a:lnT>
                    <a:lnB w="3175" cap="flat" cmpd="sng" algn="ctr">
                      <a:solidFill>
                        <a:srgbClr val="FFFFFF">
                          <a:alpha val="14902"/>
                        </a:srgbClr>
                      </a:solidFill>
                      <a:prstDash val="solid"/>
                      <a:round/>
                      <a:headEnd type="none" w="med" len="med"/>
                      <a:tailEnd type="none" w="med" len="med"/>
                    </a:lnB>
                    <a:lnTlToBr w="12700" cmpd="sng">
                      <a:noFill/>
                      <a:prstDash val="solid"/>
                    </a:lnTlToBr>
                    <a:lnBlToTr w="12700" cmpd="sng">
                      <a:noFill/>
                      <a:prstDash val="solid"/>
                    </a:lnBlToTr>
                    <a:solidFill>
                      <a:schemeClr val="bg1">
                        <a:lumMod val="75000"/>
                        <a:lumOff val="25000"/>
                        <a:alpha val="70000"/>
                      </a:schemeClr>
                    </a:solidFill>
                  </a:tcPr>
                </a:tc>
                <a:extLst>
                  <a:ext uri="{0D108BD9-81ED-4DB2-BD59-A6C34878D82A}">
                    <a16:rowId xmlns:a16="http://schemas.microsoft.com/office/drawing/2014/main" val="1545895681"/>
                  </a:ext>
                </a:extLst>
              </a:tr>
              <a:tr h="60940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solidFill>
                            <a:schemeClr val="tx1"/>
                          </a:solidFill>
                          <a:latin typeface="Trebuchet MS" panose="020B0603020202020204" pitchFamily="34" charset="0"/>
                        </a:rPr>
                        <a:t>Signals</a:t>
                      </a:r>
                    </a:p>
                  </a:txBody>
                  <a:tcPr marL="182880" anchor="ctr">
                    <a:lnL w="12700" cmpd="sng">
                      <a:noFill/>
                    </a:lnL>
                    <a:lnR w="3175" cap="flat" cmpd="sng" algn="ctr">
                      <a:solidFill>
                        <a:srgbClr val="FFFFFF">
                          <a:alpha val="14902"/>
                        </a:srgbClr>
                      </a:solidFill>
                      <a:prstDash val="solid"/>
                      <a:round/>
                      <a:headEnd type="none" w="med" len="med"/>
                      <a:tailEnd type="none" w="med" len="med"/>
                    </a:lnR>
                    <a:lnT w="3175" cap="flat" cmpd="sng" algn="ctr">
                      <a:solidFill>
                        <a:srgbClr val="FFFFFF">
                          <a:alpha val="14902"/>
                        </a:srgbClr>
                      </a:solidFill>
                      <a:prstDash val="solid"/>
                      <a:round/>
                      <a:headEnd type="none" w="med" len="med"/>
                      <a:tailEnd type="none" w="med" len="med"/>
                    </a:lnT>
                    <a:lnB w="3175" cap="flat" cmpd="sng" algn="ctr">
                      <a:solidFill>
                        <a:srgbClr val="FFFFFF">
                          <a:alpha val="14902"/>
                        </a:srgbClr>
                      </a:solidFill>
                      <a:prstDash val="solid"/>
                      <a:round/>
                      <a:headEnd type="none" w="med" len="med"/>
                      <a:tailEnd type="none" w="med" len="med"/>
                    </a:lnB>
                    <a:lnTlToBr w="12700" cmpd="sng">
                      <a:noFill/>
                      <a:prstDash val="solid"/>
                    </a:lnTlToBr>
                    <a:lnBlToTr w="12700" cmpd="sng">
                      <a:noFill/>
                      <a:prstDash val="solid"/>
                    </a:lnBlToTr>
                    <a:solidFill>
                      <a:schemeClr val="bg1">
                        <a:lumMod val="75000"/>
                        <a:lumOff val="25000"/>
                      </a:schemeClr>
                    </a:solidFill>
                  </a:tcPr>
                </a:tc>
                <a:tc>
                  <a:txBody>
                    <a:bodyPr/>
                    <a:lstStyle/>
                    <a:p>
                      <a:pPr algn="l"/>
                      <a:r>
                        <a:rPr lang="en-US" sz="2000" dirty="0" err="1">
                          <a:solidFill>
                            <a:schemeClr val="tx1"/>
                          </a:solidFill>
                          <a:latin typeface="Trebuchet MS" panose="020B0603020202020204" pitchFamily="34" charset="0"/>
                        </a:rPr>
                        <a:t>SciPy.signal</a:t>
                      </a:r>
                      <a:endParaRPr lang="en-US" sz="2000" dirty="0">
                        <a:solidFill>
                          <a:schemeClr val="tx1"/>
                        </a:solidFill>
                        <a:latin typeface="Trebuchet MS" panose="020B0603020202020204" pitchFamily="34" charset="0"/>
                      </a:endParaRPr>
                    </a:p>
                  </a:txBody>
                  <a:tcPr marL="182880" anchor="ctr">
                    <a:lnL w="3175" cap="flat" cmpd="sng" algn="ctr">
                      <a:solidFill>
                        <a:srgbClr val="FFFFFF">
                          <a:alpha val="14902"/>
                        </a:srgbClr>
                      </a:solidFill>
                      <a:prstDash val="solid"/>
                      <a:round/>
                      <a:headEnd type="none" w="med" len="med"/>
                      <a:tailEnd type="none" w="med" len="med"/>
                    </a:lnL>
                    <a:lnR w="3175" cap="flat" cmpd="sng" algn="ctr">
                      <a:solidFill>
                        <a:srgbClr val="FFFFFF">
                          <a:alpha val="14902"/>
                        </a:srgbClr>
                      </a:solidFill>
                      <a:prstDash val="solid"/>
                      <a:round/>
                      <a:headEnd type="none" w="med" len="med"/>
                      <a:tailEnd type="none" w="med" len="med"/>
                    </a:lnR>
                    <a:lnT w="3175" cap="flat" cmpd="sng" algn="ctr">
                      <a:solidFill>
                        <a:srgbClr val="FFFFFF">
                          <a:alpha val="14902"/>
                        </a:srgbClr>
                      </a:solidFill>
                      <a:prstDash val="solid"/>
                      <a:round/>
                      <a:headEnd type="none" w="med" len="med"/>
                      <a:tailEnd type="none" w="med" len="med"/>
                    </a:lnT>
                    <a:lnB w="3175" cap="flat" cmpd="sng" algn="ctr">
                      <a:solidFill>
                        <a:srgbClr val="FFFFFF">
                          <a:alpha val="14902"/>
                        </a:srgbClr>
                      </a:solidFill>
                      <a:prstDash val="solid"/>
                      <a:round/>
                      <a:headEnd type="none" w="med" len="med"/>
                      <a:tailEnd type="none" w="med" len="med"/>
                    </a:lnB>
                    <a:lnTlToBr w="12700" cmpd="sng">
                      <a:noFill/>
                      <a:prstDash val="solid"/>
                    </a:lnTlToBr>
                    <a:lnBlToTr w="12700" cmpd="sng">
                      <a:noFill/>
                      <a:prstDash val="solid"/>
                    </a:lnBlToTr>
                    <a:solidFill>
                      <a:schemeClr val="bg1">
                        <a:lumMod val="75000"/>
                        <a:lumOff val="25000"/>
                        <a:alpha val="70000"/>
                      </a:schemeClr>
                    </a:solidFill>
                  </a:tcPr>
                </a:tc>
                <a:tc>
                  <a:txBody>
                    <a:bodyPr/>
                    <a:lstStyle/>
                    <a:p>
                      <a:pPr algn="l"/>
                      <a:r>
                        <a:rPr lang="en-US" sz="2000" dirty="0" err="1">
                          <a:solidFill>
                            <a:schemeClr val="tx1"/>
                          </a:solidFill>
                          <a:latin typeface="Trebuchet MS" panose="020B0603020202020204" pitchFamily="34" charset="0"/>
                        </a:rPr>
                        <a:t>cuSignal</a:t>
                      </a:r>
                      <a:endParaRPr lang="en-US" sz="2000" dirty="0">
                        <a:solidFill>
                          <a:schemeClr val="tx1"/>
                        </a:solidFill>
                        <a:latin typeface="Trebuchet MS" panose="020B0603020202020204" pitchFamily="34" charset="0"/>
                      </a:endParaRPr>
                    </a:p>
                  </a:txBody>
                  <a:tcPr marL="182880" anchor="ctr">
                    <a:lnL w="3175" cap="flat" cmpd="sng" algn="ctr">
                      <a:solidFill>
                        <a:srgbClr val="FFFFFF">
                          <a:alpha val="14902"/>
                        </a:srgbClr>
                      </a:solidFill>
                      <a:prstDash val="solid"/>
                      <a:round/>
                      <a:headEnd type="none" w="med" len="med"/>
                      <a:tailEnd type="none" w="med" len="med"/>
                    </a:lnL>
                    <a:lnR w="3175" cap="flat" cmpd="sng" algn="ctr">
                      <a:solidFill>
                        <a:srgbClr val="FFFFFF">
                          <a:alpha val="14902"/>
                        </a:srgbClr>
                      </a:solidFill>
                      <a:prstDash val="solid"/>
                      <a:round/>
                      <a:headEnd type="none" w="med" len="med"/>
                      <a:tailEnd type="none" w="med" len="med"/>
                    </a:lnR>
                    <a:lnT w="3175" cap="flat" cmpd="sng" algn="ctr">
                      <a:solidFill>
                        <a:srgbClr val="FFFFFF">
                          <a:alpha val="14902"/>
                        </a:srgbClr>
                      </a:solidFill>
                      <a:prstDash val="solid"/>
                      <a:round/>
                      <a:headEnd type="none" w="med" len="med"/>
                      <a:tailEnd type="none" w="med" len="med"/>
                    </a:lnT>
                    <a:lnB w="3175" cap="flat" cmpd="sng" algn="ctr">
                      <a:solidFill>
                        <a:srgbClr val="FFFFFF">
                          <a:alpha val="14902"/>
                        </a:srgbClr>
                      </a:solidFill>
                      <a:prstDash val="solid"/>
                      <a:round/>
                      <a:headEnd type="none" w="med" len="med"/>
                      <a:tailEnd type="none" w="med" len="med"/>
                    </a:lnB>
                    <a:lnTlToBr w="12700" cmpd="sng">
                      <a:noFill/>
                      <a:prstDash val="solid"/>
                    </a:lnTlToBr>
                    <a:lnBlToTr w="12700" cmpd="sng">
                      <a:noFill/>
                      <a:prstDash val="solid"/>
                    </a:lnBlToTr>
                    <a:solidFill>
                      <a:schemeClr val="bg1">
                        <a:lumMod val="75000"/>
                        <a:lumOff val="25000"/>
                        <a:alpha val="70000"/>
                      </a:schemeClr>
                    </a:solidFill>
                  </a:tcPr>
                </a:tc>
                <a:extLst>
                  <a:ext uri="{0D108BD9-81ED-4DB2-BD59-A6C34878D82A}">
                    <a16:rowId xmlns:a16="http://schemas.microsoft.com/office/drawing/2014/main" val="897192910"/>
                  </a:ext>
                </a:extLst>
              </a:tr>
              <a:tr h="60940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solidFill>
                            <a:schemeClr val="tx1"/>
                          </a:solidFill>
                          <a:latin typeface="Trebuchet MS" panose="020B0603020202020204" pitchFamily="34" charset="0"/>
                        </a:rPr>
                        <a:t>Cyber</a:t>
                      </a:r>
                    </a:p>
                  </a:txBody>
                  <a:tcPr marL="182880" anchor="ctr">
                    <a:lnL w="12700" cmpd="sng">
                      <a:noFill/>
                    </a:lnL>
                    <a:lnR w="3175" cap="flat" cmpd="sng" algn="ctr">
                      <a:solidFill>
                        <a:srgbClr val="FFFFFF">
                          <a:alpha val="14902"/>
                        </a:srgbClr>
                      </a:solidFill>
                      <a:prstDash val="solid"/>
                      <a:round/>
                      <a:headEnd type="none" w="med" len="med"/>
                      <a:tailEnd type="none" w="med" len="med"/>
                    </a:lnR>
                    <a:lnT w="3175" cap="flat" cmpd="sng" algn="ctr">
                      <a:solidFill>
                        <a:srgbClr val="FFFFFF">
                          <a:alpha val="14902"/>
                        </a:srgbClr>
                      </a:solidFill>
                      <a:prstDash val="solid"/>
                      <a:round/>
                      <a:headEnd type="none" w="med" len="med"/>
                      <a:tailEnd type="none" w="med" len="med"/>
                    </a:lnT>
                    <a:lnB w="3175" cap="flat" cmpd="sng" algn="ctr">
                      <a:solidFill>
                        <a:srgbClr val="FFFFFF">
                          <a:alpha val="14902"/>
                        </a:srgbClr>
                      </a:solidFill>
                      <a:prstDash val="solid"/>
                      <a:round/>
                      <a:headEnd type="none" w="med" len="med"/>
                      <a:tailEnd type="none" w="med" len="med"/>
                    </a:lnB>
                    <a:lnTlToBr w="12700" cmpd="sng">
                      <a:noFill/>
                      <a:prstDash val="solid"/>
                    </a:lnTlToBr>
                    <a:lnBlToTr w="12700" cmpd="sng">
                      <a:noFill/>
                      <a:prstDash val="solid"/>
                    </a:lnBlToTr>
                    <a:solidFill>
                      <a:schemeClr val="bg1">
                        <a:lumMod val="75000"/>
                        <a:lumOff val="25000"/>
                      </a:schemeClr>
                    </a:solidFill>
                  </a:tcPr>
                </a:tc>
                <a:tc>
                  <a:txBody>
                    <a:bodyPr/>
                    <a:lstStyle/>
                    <a:p>
                      <a:pPr algn="l"/>
                      <a:r>
                        <a:rPr lang="en-US" sz="2000" dirty="0" err="1">
                          <a:solidFill>
                            <a:schemeClr val="tx1"/>
                          </a:solidFill>
                          <a:latin typeface="Trebuchet MS" panose="020B0603020202020204" pitchFamily="34" charset="0"/>
                        </a:rPr>
                        <a:t>cyberpandas</a:t>
                      </a:r>
                      <a:endParaRPr lang="en-US" sz="2000" dirty="0">
                        <a:solidFill>
                          <a:schemeClr val="tx1"/>
                        </a:solidFill>
                        <a:latin typeface="Trebuchet MS" panose="020B0603020202020204" pitchFamily="34" charset="0"/>
                      </a:endParaRPr>
                    </a:p>
                  </a:txBody>
                  <a:tcPr marL="182880" anchor="ctr">
                    <a:lnL w="3175" cap="flat" cmpd="sng" algn="ctr">
                      <a:solidFill>
                        <a:srgbClr val="FFFFFF">
                          <a:alpha val="14902"/>
                        </a:srgbClr>
                      </a:solidFill>
                      <a:prstDash val="solid"/>
                      <a:round/>
                      <a:headEnd type="none" w="med" len="med"/>
                      <a:tailEnd type="none" w="med" len="med"/>
                    </a:lnL>
                    <a:lnR w="3175" cap="flat" cmpd="sng" algn="ctr">
                      <a:solidFill>
                        <a:srgbClr val="FFFFFF">
                          <a:alpha val="14902"/>
                        </a:srgbClr>
                      </a:solidFill>
                      <a:prstDash val="solid"/>
                      <a:round/>
                      <a:headEnd type="none" w="med" len="med"/>
                      <a:tailEnd type="none" w="med" len="med"/>
                    </a:lnR>
                    <a:lnT w="3175" cap="flat" cmpd="sng" algn="ctr">
                      <a:solidFill>
                        <a:srgbClr val="FFFFFF">
                          <a:alpha val="14902"/>
                        </a:srgbClr>
                      </a:solidFill>
                      <a:prstDash val="solid"/>
                      <a:round/>
                      <a:headEnd type="none" w="med" len="med"/>
                      <a:tailEnd type="none" w="med" len="med"/>
                    </a:lnT>
                    <a:lnB w="3175" cap="flat" cmpd="sng" algn="ctr">
                      <a:solidFill>
                        <a:srgbClr val="FFFFFF">
                          <a:alpha val="14902"/>
                        </a:srgbClr>
                      </a:solidFill>
                      <a:prstDash val="solid"/>
                      <a:round/>
                      <a:headEnd type="none" w="med" len="med"/>
                      <a:tailEnd type="none" w="med" len="med"/>
                    </a:lnB>
                    <a:lnTlToBr w="12700" cmpd="sng">
                      <a:noFill/>
                      <a:prstDash val="solid"/>
                    </a:lnTlToBr>
                    <a:lnBlToTr w="12700" cmpd="sng">
                      <a:noFill/>
                      <a:prstDash val="solid"/>
                    </a:lnBlToTr>
                    <a:solidFill>
                      <a:schemeClr val="bg1">
                        <a:lumMod val="75000"/>
                        <a:lumOff val="25000"/>
                        <a:alpha val="70000"/>
                      </a:schemeClr>
                    </a:solidFill>
                  </a:tcPr>
                </a:tc>
                <a:tc>
                  <a:txBody>
                    <a:bodyPr/>
                    <a:lstStyle/>
                    <a:p>
                      <a:pPr algn="l"/>
                      <a:r>
                        <a:rPr lang="en-US" sz="2000" dirty="0">
                          <a:solidFill>
                            <a:schemeClr val="tx1"/>
                          </a:solidFill>
                          <a:latin typeface="Trebuchet MS" panose="020B0603020202020204" pitchFamily="34" charset="0"/>
                        </a:rPr>
                        <a:t>CLX</a:t>
                      </a:r>
                    </a:p>
                  </a:txBody>
                  <a:tcPr marL="182880" anchor="ctr">
                    <a:lnL w="3175" cap="flat" cmpd="sng" algn="ctr">
                      <a:solidFill>
                        <a:srgbClr val="FFFFFF">
                          <a:alpha val="14902"/>
                        </a:srgbClr>
                      </a:solidFill>
                      <a:prstDash val="solid"/>
                      <a:round/>
                      <a:headEnd type="none" w="med" len="med"/>
                      <a:tailEnd type="none" w="med" len="med"/>
                    </a:lnL>
                    <a:lnR w="3175" cap="flat" cmpd="sng" algn="ctr">
                      <a:solidFill>
                        <a:srgbClr val="FFFFFF">
                          <a:alpha val="14902"/>
                        </a:srgbClr>
                      </a:solidFill>
                      <a:prstDash val="solid"/>
                      <a:round/>
                      <a:headEnd type="none" w="med" len="med"/>
                      <a:tailEnd type="none" w="med" len="med"/>
                    </a:lnR>
                    <a:lnT w="3175" cap="flat" cmpd="sng" algn="ctr">
                      <a:solidFill>
                        <a:srgbClr val="FFFFFF">
                          <a:alpha val="14902"/>
                        </a:srgbClr>
                      </a:solidFill>
                      <a:prstDash val="solid"/>
                      <a:round/>
                      <a:headEnd type="none" w="med" len="med"/>
                      <a:tailEnd type="none" w="med" len="med"/>
                    </a:lnT>
                    <a:lnB w="3175" cap="flat" cmpd="sng" algn="ctr">
                      <a:solidFill>
                        <a:srgbClr val="FFFFFF">
                          <a:alpha val="14902"/>
                        </a:srgbClr>
                      </a:solidFill>
                      <a:prstDash val="solid"/>
                      <a:round/>
                      <a:headEnd type="none" w="med" len="med"/>
                      <a:tailEnd type="none" w="med" len="med"/>
                    </a:lnB>
                    <a:lnTlToBr w="12700" cmpd="sng">
                      <a:noFill/>
                      <a:prstDash val="solid"/>
                    </a:lnTlToBr>
                    <a:lnBlToTr w="12700" cmpd="sng">
                      <a:noFill/>
                      <a:prstDash val="solid"/>
                    </a:lnBlToTr>
                    <a:solidFill>
                      <a:schemeClr val="bg1">
                        <a:lumMod val="75000"/>
                        <a:lumOff val="25000"/>
                        <a:alpha val="70000"/>
                      </a:schemeClr>
                    </a:solidFill>
                  </a:tcPr>
                </a:tc>
                <a:extLst>
                  <a:ext uri="{0D108BD9-81ED-4DB2-BD59-A6C34878D82A}">
                    <a16:rowId xmlns:a16="http://schemas.microsoft.com/office/drawing/2014/main" val="4126881883"/>
                  </a:ext>
                </a:extLst>
              </a:tr>
            </a:tbl>
          </a:graphicData>
        </a:graphic>
      </p:graphicFrame>
      <p:graphicFrame>
        <p:nvGraphicFramePr>
          <p:cNvPr id="5" name="Content Placeholder 4">
            <a:extLst>
              <a:ext uri="{FF2B5EF4-FFF2-40B4-BE49-F238E27FC236}">
                <a16:creationId xmlns:a16="http://schemas.microsoft.com/office/drawing/2014/main" id="{45B42432-9FA1-4E86-98B2-D2FE33B82ED3}"/>
              </a:ext>
            </a:extLst>
          </p:cNvPr>
          <p:cNvGraphicFramePr>
            <a:graphicFrameLocks noGrp="1"/>
          </p:cNvGraphicFramePr>
          <p:nvPr>
            <p:ph idx="1"/>
            <p:extLst>
              <p:ext uri="{D42A27DB-BD31-4B8C-83A1-F6EECF244321}">
                <p14:modId xmlns:p14="http://schemas.microsoft.com/office/powerpoint/2010/main" val="1725640901"/>
              </p:ext>
            </p:extLst>
          </p:nvPr>
        </p:nvGraphicFramePr>
        <p:xfrm>
          <a:off x="341290" y="1979451"/>
          <a:ext cx="4814552" cy="2712524"/>
        </p:xfrm>
        <a:graphic>
          <a:graphicData uri="http://schemas.openxmlformats.org/drawingml/2006/table">
            <a:tbl>
              <a:tblPr firstRow="1" bandRow="1">
                <a:tableStyleId>{5C22544A-7EE6-4342-B048-85BDC9FD1C3A}</a:tableStyleId>
              </a:tblPr>
              <a:tblGrid>
                <a:gridCol w="1508975">
                  <a:extLst>
                    <a:ext uri="{9D8B030D-6E8A-4147-A177-3AD203B41FA5}">
                      <a16:colId xmlns:a16="http://schemas.microsoft.com/office/drawing/2014/main" val="3153225864"/>
                    </a:ext>
                  </a:extLst>
                </a:gridCol>
                <a:gridCol w="1618445">
                  <a:extLst>
                    <a:ext uri="{9D8B030D-6E8A-4147-A177-3AD203B41FA5}">
                      <a16:colId xmlns:a16="http://schemas.microsoft.com/office/drawing/2014/main" val="1087249551"/>
                    </a:ext>
                  </a:extLst>
                </a:gridCol>
                <a:gridCol w="1687132">
                  <a:extLst>
                    <a:ext uri="{9D8B030D-6E8A-4147-A177-3AD203B41FA5}">
                      <a16:colId xmlns:a16="http://schemas.microsoft.com/office/drawing/2014/main" val="1616991724"/>
                    </a:ext>
                  </a:extLst>
                </a:gridCol>
              </a:tblGrid>
              <a:tr h="609404">
                <a:tc>
                  <a:txBody>
                    <a:bodyPr/>
                    <a:lstStyle/>
                    <a:p>
                      <a:pPr algn="ctr"/>
                      <a:endParaRPr lang="en-US" sz="2000" dirty="0">
                        <a:solidFill>
                          <a:schemeClr val="tx2"/>
                        </a:solidFill>
                        <a:latin typeface="Trebuchet MS" panose="020B0603020202020204" pitchFamily="34" charset="0"/>
                      </a:endParaRPr>
                    </a:p>
                  </a:txBody>
                  <a:tcPr anchor="ctr">
                    <a:lnL w="12700" cmpd="sng">
                      <a:noFill/>
                    </a:lnL>
                    <a:lnR w="3175" cap="flat" cmpd="sng" algn="ctr">
                      <a:solidFill>
                        <a:srgbClr val="FFFFFF">
                          <a:alpha val="14902"/>
                        </a:srgbClr>
                      </a:solidFill>
                      <a:prstDash val="solid"/>
                      <a:round/>
                      <a:headEnd type="none" w="med" len="med"/>
                      <a:tailEnd type="none" w="med" len="med"/>
                    </a:lnR>
                    <a:lnT w="19050" cap="flat" cmpd="sng" algn="ctr">
                      <a:solidFill>
                        <a:schemeClr val="bg2">
                          <a:lumMod val="50000"/>
                        </a:schemeClr>
                      </a:solidFill>
                      <a:prstDash val="solid"/>
                      <a:round/>
                      <a:headEnd type="none" w="med" len="med"/>
                      <a:tailEnd type="none" w="med" len="med"/>
                    </a:lnT>
                    <a:lnB w="9525"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rgbClr val="1B1B1B"/>
                    </a:solidFill>
                  </a:tcPr>
                </a:tc>
                <a:tc>
                  <a:txBody>
                    <a:bodyPr/>
                    <a:lstStyle/>
                    <a:p>
                      <a:pPr algn="l"/>
                      <a:r>
                        <a:rPr lang="en-US" sz="2000" b="0" dirty="0">
                          <a:solidFill>
                            <a:schemeClr val="tx1"/>
                          </a:solidFill>
                          <a:latin typeface="Trebuchet MS" panose="020B0603020202020204" pitchFamily="34" charset="0"/>
                        </a:rPr>
                        <a:t>CPU</a:t>
                      </a:r>
                    </a:p>
                  </a:txBody>
                  <a:tcPr marL="182880" anchor="ctr">
                    <a:lnL w="3175" cap="flat" cmpd="sng" algn="ctr">
                      <a:solidFill>
                        <a:srgbClr val="FFFFFF">
                          <a:alpha val="14902"/>
                        </a:srgbClr>
                      </a:solidFill>
                      <a:prstDash val="solid"/>
                      <a:round/>
                      <a:headEnd type="none" w="med" len="med"/>
                      <a:tailEnd type="none" w="med" len="med"/>
                    </a:lnL>
                    <a:lnR w="3175" cap="flat" cmpd="sng" algn="ctr">
                      <a:solidFill>
                        <a:srgbClr val="FFFFFF">
                          <a:alpha val="14902"/>
                        </a:srgbClr>
                      </a:solidFill>
                      <a:prstDash val="solid"/>
                      <a:round/>
                      <a:headEnd type="none" w="med" len="med"/>
                      <a:tailEnd type="none" w="med" len="med"/>
                    </a:lnR>
                    <a:lnT w="19050" cap="flat" cmpd="sng" algn="ctr">
                      <a:solidFill>
                        <a:schemeClr val="bg2">
                          <a:lumMod val="50000"/>
                        </a:schemeClr>
                      </a:solidFill>
                      <a:prstDash val="solid"/>
                      <a:round/>
                      <a:headEnd type="none" w="med" len="med"/>
                      <a:tailEnd type="none" w="med" len="med"/>
                    </a:lnT>
                    <a:lnB w="9525"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rgbClr val="1B1B1B"/>
                    </a:solidFill>
                  </a:tcPr>
                </a:tc>
                <a:tc>
                  <a:txBody>
                    <a:bodyPr/>
                    <a:lstStyle/>
                    <a:p>
                      <a:pPr algn="l"/>
                      <a:r>
                        <a:rPr lang="en-US" sz="2000" b="0" dirty="0">
                          <a:solidFill>
                            <a:schemeClr val="tx1"/>
                          </a:solidFill>
                          <a:latin typeface="Trebuchet MS" panose="020B0603020202020204" pitchFamily="34" charset="0"/>
                        </a:rPr>
                        <a:t>GPU/RAPIDS</a:t>
                      </a:r>
                    </a:p>
                  </a:txBody>
                  <a:tcPr marL="182880" anchor="ctr">
                    <a:lnL w="3175" cap="flat" cmpd="sng" algn="ctr">
                      <a:solidFill>
                        <a:srgbClr val="FFFFFF">
                          <a:alpha val="14902"/>
                        </a:srgbClr>
                      </a:solidFill>
                      <a:prstDash val="solid"/>
                      <a:round/>
                      <a:headEnd type="none" w="med" len="med"/>
                      <a:tailEnd type="none" w="med" len="med"/>
                    </a:lnL>
                    <a:lnR w="3175" cap="flat" cmpd="sng" algn="ctr">
                      <a:solidFill>
                        <a:srgbClr val="FFFFFF">
                          <a:alpha val="14902"/>
                        </a:srgbClr>
                      </a:solidFill>
                      <a:prstDash val="solid"/>
                      <a:round/>
                      <a:headEnd type="none" w="med" len="med"/>
                      <a:tailEnd type="none" w="med" len="med"/>
                    </a:lnR>
                    <a:lnT w="19050" cap="flat" cmpd="sng" algn="ctr">
                      <a:solidFill>
                        <a:schemeClr val="bg2">
                          <a:lumMod val="50000"/>
                        </a:schemeClr>
                      </a:solidFill>
                      <a:prstDash val="solid"/>
                      <a:round/>
                      <a:headEnd type="none" w="med" len="med"/>
                      <a:tailEnd type="none" w="med" len="med"/>
                    </a:lnT>
                    <a:lnB w="9525" cap="flat" cmpd="sng" algn="ctr">
                      <a:solidFill>
                        <a:schemeClr val="bg2">
                          <a:lumMod val="50000"/>
                        </a:schemeClr>
                      </a:solidFill>
                      <a:prstDash val="solid"/>
                      <a:round/>
                      <a:headEnd type="none" w="med" len="med"/>
                      <a:tailEnd type="none" w="med" len="med"/>
                    </a:lnB>
                    <a:lnTlToBr w="12700" cmpd="sng">
                      <a:noFill/>
                      <a:prstDash val="solid"/>
                    </a:lnTlToBr>
                    <a:lnBlToTr w="12700" cmpd="sng">
                      <a:noFill/>
                      <a:prstDash val="solid"/>
                    </a:lnBlToTr>
                    <a:solidFill>
                      <a:srgbClr val="7400FF"/>
                    </a:solidFill>
                  </a:tcPr>
                </a:tc>
                <a:extLst>
                  <a:ext uri="{0D108BD9-81ED-4DB2-BD59-A6C34878D82A}">
                    <a16:rowId xmlns:a16="http://schemas.microsoft.com/office/drawing/2014/main" val="1491721146"/>
                  </a:ext>
                </a:extLst>
              </a:tr>
              <a:tr h="609404">
                <a:tc>
                  <a:txBody>
                    <a:bodyPr/>
                    <a:lstStyle/>
                    <a:p>
                      <a:pPr algn="l"/>
                      <a:r>
                        <a:rPr lang="en-US" sz="2000" dirty="0">
                          <a:solidFill>
                            <a:schemeClr val="tx1"/>
                          </a:solidFill>
                          <a:latin typeface="Trebuchet MS" panose="020B0603020202020204" pitchFamily="34" charset="0"/>
                        </a:rPr>
                        <a:t>Data handling</a:t>
                      </a:r>
                    </a:p>
                  </a:txBody>
                  <a:tcPr marL="182880" anchor="ctr">
                    <a:lnL w="12700" cmpd="sng">
                      <a:noFill/>
                    </a:lnL>
                    <a:lnR w="3175" cap="flat" cmpd="sng" algn="ctr">
                      <a:solidFill>
                        <a:srgbClr val="FFFFFF">
                          <a:alpha val="14902"/>
                        </a:srgbClr>
                      </a:solidFill>
                      <a:prstDash val="solid"/>
                      <a:round/>
                      <a:headEnd type="none" w="med" len="med"/>
                      <a:tailEnd type="none" w="med" len="med"/>
                    </a:lnR>
                    <a:lnT w="9525" cap="flat" cmpd="sng" algn="ctr">
                      <a:solidFill>
                        <a:schemeClr val="bg2">
                          <a:lumMod val="50000"/>
                        </a:schemeClr>
                      </a:solidFill>
                      <a:prstDash val="solid"/>
                      <a:round/>
                      <a:headEnd type="none" w="med" len="med"/>
                      <a:tailEnd type="none" w="med" len="med"/>
                    </a:lnT>
                    <a:lnB w="3175" cap="flat" cmpd="sng" algn="ctr">
                      <a:solidFill>
                        <a:srgbClr val="FFFFFF">
                          <a:alpha val="14902"/>
                        </a:srgbClr>
                      </a:solidFill>
                      <a:prstDash val="solid"/>
                      <a:round/>
                      <a:headEnd type="none" w="med" len="med"/>
                      <a:tailEnd type="none" w="med" len="med"/>
                    </a:lnB>
                    <a:lnTlToBr w="12700" cmpd="sng">
                      <a:noFill/>
                      <a:prstDash val="solid"/>
                    </a:lnTlToBr>
                    <a:lnBlToTr w="12700" cmpd="sng">
                      <a:noFill/>
                      <a:prstDash val="solid"/>
                    </a:lnBlToTr>
                    <a:solidFill>
                      <a:schemeClr val="bg1">
                        <a:lumMod val="75000"/>
                        <a:lumOff val="25000"/>
                      </a:schemeClr>
                    </a:solidFill>
                  </a:tcPr>
                </a:tc>
                <a:tc>
                  <a:txBody>
                    <a:bodyPr/>
                    <a:lstStyle/>
                    <a:p>
                      <a:pPr algn="l"/>
                      <a:r>
                        <a:rPr lang="en-US" sz="2000" dirty="0">
                          <a:solidFill>
                            <a:schemeClr val="tx1"/>
                          </a:solidFill>
                          <a:latin typeface="Trebuchet MS" panose="020B0603020202020204" pitchFamily="34" charset="0"/>
                        </a:rPr>
                        <a:t>pandas</a:t>
                      </a:r>
                    </a:p>
                  </a:txBody>
                  <a:tcPr marL="182880" anchor="ctr">
                    <a:lnL w="3175" cap="flat" cmpd="sng" algn="ctr">
                      <a:solidFill>
                        <a:srgbClr val="FFFFFF">
                          <a:alpha val="14902"/>
                        </a:srgbClr>
                      </a:solidFill>
                      <a:prstDash val="solid"/>
                      <a:round/>
                      <a:headEnd type="none" w="med" len="med"/>
                      <a:tailEnd type="none" w="med" len="med"/>
                    </a:lnL>
                    <a:lnR w="3175" cap="flat" cmpd="sng" algn="ctr">
                      <a:solidFill>
                        <a:srgbClr val="FFFFFF">
                          <a:alpha val="14902"/>
                        </a:srgbClr>
                      </a:solidFill>
                      <a:prstDash val="solid"/>
                      <a:round/>
                      <a:headEnd type="none" w="med" len="med"/>
                      <a:tailEnd type="none" w="med" len="med"/>
                    </a:lnR>
                    <a:lnT w="9525" cap="flat" cmpd="sng" algn="ctr">
                      <a:solidFill>
                        <a:schemeClr val="bg2">
                          <a:lumMod val="50000"/>
                        </a:schemeClr>
                      </a:solidFill>
                      <a:prstDash val="solid"/>
                      <a:round/>
                      <a:headEnd type="none" w="med" len="med"/>
                      <a:tailEnd type="none" w="med" len="med"/>
                    </a:lnT>
                    <a:lnB w="3175" cap="flat" cmpd="sng" algn="ctr">
                      <a:solidFill>
                        <a:srgbClr val="FFFFFF">
                          <a:alpha val="14902"/>
                        </a:srgbClr>
                      </a:solidFill>
                      <a:prstDash val="solid"/>
                      <a:round/>
                      <a:headEnd type="none" w="med" len="med"/>
                      <a:tailEnd type="none" w="med" len="med"/>
                    </a:lnB>
                    <a:lnTlToBr w="12700" cmpd="sng">
                      <a:noFill/>
                      <a:prstDash val="solid"/>
                    </a:lnTlToBr>
                    <a:lnBlToTr w="12700" cmpd="sng">
                      <a:noFill/>
                      <a:prstDash val="solid"/>
                    </a:lnBlToTr>
                    <a:solidFill>
                      <a:schemeClr val="bg1">
                        <a:lumMod val="75000"/>
                        <a:lumOff val="25000"/>
                        <a:alpha val="70000"/>
                      </a:schemeClr>
                    </a:solidFill>
                  </a:tcPr>
                </a:tc>
                <a:tc>
                  <a:txBody>
                    <a:bodyPr/>
                    <a:lstStyle/>
                    <a:p>
                      <a:pPr algn="l"/>
                      <a:r>
                        <a:rPr lang="en-US" sz="2000" dirty="0" err="1">
                          <a:solidFill>
                            <a:schemeClr val="tx1"/>
                          </a:solidFill>
                          <a:latin typeface="Trebuchet MS" panose="020B0603020202020204" pitchFamily="34" charset="0"/>
                        </a:rPr>
                        <a:t>cuDF</a:t>
                      </a:r>
                      <a:endParaRPr lang="en-US" sz="2000" dirty="0">
                        <a:solidFill>
                          <a:schemeClr val="tx1"/>
                        </a:solidFill>
                        <a:latin typeface="Trebuchet MS" panose="020B0603020202020204" pitchFamily="34" charset="0"/>
                      </a:endParaRPr>
                    </a:p>
                  </a:txBody>
                  <a:tcPr marL="182880" anchor="ctr">
                    <a:lnL w="3175" cap="flat" cmpd="sng" algn="ctr">
                      <a:solidFill>
                        <a:srgbClr val="FFFFFF">
                          <a:alpha val="14902"/>
                        </a:srgbClr>
                      </a:solidFill>
                      <a:prstDash val="solid"/>
                      <a:round/>
                      <a:headEnd type="none" w="med" len="med"/>
                      <a:tailEnd type="none" w="med" len="med"/>
                    </a:lnL>
                    <a:lnR w="3175" cap="flat" cmpd="sng" algn="ctr">
                      <a:solidFill>
                        <a:srgbClr val="FFFFFF">
                          <a:alpha val="14902"/>
                        </a:srgbClr>
                      </a:solidFill>
                      <a:prstDash val="solid"/>
                      <a:round/>
                      <a:headEnd type="none" w="med" len="med"/>
                      <a:tailEnd type="none" w="med" len="med"/>
                    </a:lnR>
                    <a:lnT w="9525" cap="flat" cmpd="sng" algn="ctr">
                      <a:solidFill>
                        <a:schemeClr val="bg2">
                          <a:lumMod val="50000"/>
                        </a:schemeClr>
                      </a:solidFill>
                      <a:prstDash val="solid"/>
                      <a:round/>
                      <a:headEnd type="none" w="med" len="med"/>
                      <a:tailEnd type="none" w="med" len="med"/>
                    </a:lnT>
                    <a:lnB w="3175" cap="flat" cmpd="sng" algn="ctr">
                      <a:solidFill>
                        <a:srgbClr val="FFFFFF">
                          <a:alpha val="14902"/>
                        </a:srgbClr>
                      </a:solidFill>
                      <a:prstDash val="solid"/>
                      <a:round/>
                      <a:headEnd type="none" w="med" len="med"/>
                      <a:tailEnd type="none" w="med" len="med"/>
                    </a:lnB>
                    <a:lnTlToBr w="12700" cmpd="sng">
                      <a:noFill/>
                      <a:prstDash val="solid"/>
                    </a:lnTlToBr>
                    <a:lnBlToTr w="12700" cmpd="sng">
                      <a:noFill/>
                      <a:prstDash val="solid"/>
                    </a:lnBlToTr>
                    <a:solidFill>
                      <a:schemeClr val="bg1">
                        <a:lumMod val="75000"/>
                        <a:lumOff val="25000"/>
                        <a:alpha val="70000"/>
                      </a:schemeClr>
                    </a:solidFill>
                  </a:tcPr>
                </a:tc>
                <a:extLst>
                  <a:ext uri="{0D108BD9-81ED-4DB2-BD59-A6C34878D82A}">
                    <a16:rowId xmlns:a16="http://schemas.microsoft.com/office/drawing/2014/main" val="2133929422"/>
                  </a:ext>
                </a:extLst>
              </a:tr>
              <a:tr h="609404">
                <a:tc>
                  <a:txBody>
                    <a:bodyPr/>
                    <a:lstStyle/>
                    <a:p>
                      <a:pPr algn="l"/>
                      <a:r>
                        <a:rPr lang="en-US" sz="2000" dirty="0">
                          <a:solidFill>
                            <a:schemeClr val="tx1"/>
                          </a:solidFill>
                          <a:latin typeface="Trebuchet MS" panose="020B0603020202020204" pitchFamily="34" charset="0"/>
                        </a:rPr>
                        <a:t>Machine learning</a:t>
                      </a:r>
                    </a:p>
                  </a:txBody>
                  <a:tcPr marL="182880" anchor="ctr">
                    <a:lnL w="12700" cmpd="sng">
                      <a:noFill/>
                    </a:lnL>
                    <a:lnR w="3175" cap="flat" cmpd="sng" algn="ctr">
                      <a:solidFill>
                        <a:srgbClr val="FFFFFF">
                          <a:alpha val="14902"/>
                        </a:srgbClr>
                      </a:solidFill>
                      <a:prstDash val="solid"/>
                      <a:round/>
                      <a:headEnd type="none" w="med" len="med"/>
                      <a:tailEnd type="none" w="med" len="med"/>
                    </a:lnR>
                    <a:lnT w="3175" cap="flat" cmpd="sng" algn="ctr">
                      <a:solidFill>
                        <a:srgbClr val="FFFFFF">
                          <a:alpha val="14902"/>
                        </a:srgbClr>
                      </a:solidFill>
                      <a:prstDash val="solid"/>
                      <a:round/>
                      <a:headEnd type="none" w="med" len="med"/>
                      <a:tailEnd type="none" w="med" len="med"/>
                    </a:lnT>
                    <a:lnB w="3175" cap="flat" cmpd="sng" algn="ctr">
                      <a:solidFill>
                        <a:srgbClr val="FFFFFF">
                          <a:alpha val="14902"/>
                        </a:srgbClr>
                      </a:solidFill>
                      <a:prstDash val="solid"/>
                      <a:round/>
                      <a:headEnd type="none" w="med" len="med"/>
                      <a:tailEnd type="none" w="med" len="med"/>
                    </a:lnB>
                    <a:lnTlToBr w="12700" cmpd="sng">
                      <a:noFill/>
                      <a:prstDash val="solid"/>
                    </a:lnTlToBr>
                    <a:lnBlToTr w="12700" cmpd="sng">
                      <a:noFill/>
                      <a:prstDash val="solid"/>
                    </a:lnBlToTr>
                    <a:solidFill>
                      <a:schemeClr val="bg1">
                        <a:lumMod val="75000"/>
                        <a:lumOff val="25000"/>
                      </a:schemeClr>
                    </a:solidFill>
                  </a:tcPr>
                </a:tc>
                <a:tc>
                  <a:txBody>
                    <a:bodyPr/>
                    <a:lstStyle/>
                    <a:p>
                      <a:pPr algn="l"/>
                      <a:r>
                        <a:rPr lang="en-US" sz="2000" dirty="0" err="1">
                          <a:solidFill>
                            <a:schemeClr val="tx1"/>
                          </a:solidFill>
                          <a:latin typeface="Trebuchet MS" panose="020B0603020202020204" pitchFamily="34" charset="0"/>
                        </a:rPr>
                        <a:t>scikit</a:t>
                      </a:r>
                      <a:r>
                        <a:rPr lang="en-US" sz="2000" dirty="0">
                          <a:solidFill>
                            <a:schemeClr val="tx1"/>
                          </a:solidFill>
                          <a:latin typeface="Trebuchet MS" panose="020B0603020202020204" pitchFamily="34" charset="0"/>
                        </a:rPr>
                        <a:t>-learn</a:t>
                      </a:r>
                    </a:p>
                  </a:txBody>
                  <a:tcPr marL="182880" anchor="ctr">
                    <a:lnL w="3175" cap="flat" cmpd="sng" algn="ctr">
                      <a:solidFill>
                        <a:srgbClr val="FFFFFF">
                          <a:alpha val="14902"/>
                        </a:srgbClr>
                      </a:solidFill>
                      <a:prstDash val="solid"/>
                      <a:round/>
                      <a:headEnd type="none" w="med" len="med"/>
                      <a:tailEnd type="none" w="med" len="med"/>
                    </a:lnL>
                    <a:lnR w="3175" cap="flat" cmpd="sng" algn="ctr">
                      <a:solidFill>
                        <a:srgbClr val="FFFFFF">
                          <a:alpha val="14902"/>
                        </a:srgbClr>
                      </a:solidFill>
                      <a:prstDash val="solid"/>
                      <a:round/>
                      <a:headEnd type="none" w="med" len="med"/>
                      <a:tailEnd type="none" w="med" len="med"/>
                    </a:lnR>
                    <a:lnT w="3175" cap="flat" cmpd="sng" algn="ctr">
                      <a:solidFill>
                        <a:srgbClr val="FFFFFF">
                          <a:alpha val="14902"/>
                        </a:srgbClr>
                      </a:solidFill>
                      <a:prstDash val="solid"/>
                      <a:round/>
                      <a:headEnd type="none" w="med" len="med"/>
                      <a:tailEnd type="none" w="med" len="med"/>
                    </a:lnT>
                    <a:lnB w="3175" cap="flat" cmpd="sng" algn="ctr">
                      <a:solidFill>
                        <a:srgbClr val="FFFFFF">
                          <a:alpha val="14902"/>
                        </a:srgbClr>
                      </a:solidFill>
                      <a:prstDash val="solid"/>
                      <a:round/>
                      <a:headEnd type="none" w="med" len="med"/>
                      <a:tailEnd type="none" w="med" len="med"/>
                    </a:lnB>
                    <a:lnTlToBr w="12700" cmpd="sng">
                      <a:noFill/>
                      <a:prstDash val="solid"/>
                    </a:lnTlToBr>
                    <a:lnBlToTr w="12700" cmpd="sng">
                      <a:noFill/>
                      <a:prstDash val="solid"/>
                    </a:lnBlToTr>
                    <a:solidFill>
                      <a:schemeClr val="bg1">
                        <a:lumMod val="75000"/>
                        <a:lumOff val="25000"/>
                        <a:alpha val="70000"/>
                      </a:schemeClr>
                    </a:solidFill>
                  </a:tcPr>
                </a:tc>
                <a:tc>
                  <a:txBody>
                    <a:bodyPr/>
                    <a:lstStyle/>
                    <a:p>
                      <a:pPr algn="l"/>
                      <a:r>
                        <a:rPr lang="en-US" sz="2000" dirty="0" err="1">
                          <a:solidFill>
                            <a:schemeClr val="tx1"/>
                          </a:solidFill>
                          <a:latin typeface="Trebuchet MS" panose="020B0603020202020204" pitchFamily="34" charset="0"/>
                        </a:rPr>
                        <a:t>cuML</a:t>
                      </a:r>
                      <a:endParaRPr lang="en-US" sz="2000" dirty="0">
                        <a:solidFill>
                          <a:schemeClr val="tx1"/>
                        </a:solidFill>
                        <a:latin typeface="Trebuchet MS" panose="020B0603020202020204" pitchFamily="34" charset="0"/>
                      </a:endParaRPr>
                    </a:p>
                  </a:txBody>
                  <a:tcPr marL="182880" anchor="ctr">
                    <a:lnL w="3175" cap="flat" cmpd="sng" algn="ctr">
                      <a:solidFill>
                        <a:srgbClr val="FFFFFF">
                          <a:alpha val="14902"/>
                        </a:srgbClr>
                      </a:solidFill>
                      <a:prstDash val="solid"/>
                      <a:round/>
                      <a:headEnd type="none" w="med" len="med"/>
                      <a:tailEnd type="none" w="med" len="med"/>
                    </a:lnL>
                    <a:lnR w="3175" cap="flat" cmpd="sng" algn="ctr">
                      <a:solidFill>
                        <a:srgbClr val="FFFFFF">
                          <a:alpha val="14902"/>
                        </a:srgbClr>
                      </a:solidFill>
                      <a:prstDash val="solid"/>
                      <a:round/>
                      <a:headEnd type="none" w="med" len="med"/>
                      <a:tailEnd type="none" w="med" len="med"/>
                    </a:lnR>
                    <a:lnT w="3175" cap="flat" cmpd="sng" algn="ctr">
                      <a:solidFill>
                        <a:srgbClr val="FFFFFF">
                          <a:alpha val="14902"/>
                        </a:srgbClr>
                      </a:solidFill>
                      <a:prstDash val="solid"/>
                      <a:round/>
                      <a:headEnd type="none" w="med" len="med"/>
                      <a:tailEnd type="none" w="med" len="med"/>
                    </a:lnT>
                    <a:lnB w="3175" cap="flat" cmpd="sng" algn="ctr">
                      <a:solidFill>
                        <a:srgbClr val="FFFFFF">
                          <a:alpha val="14902"/>
                        </a:srgbClr>
                      </a:solidFill>
                      <a:prstDash val="solid"/>
                      <a:round/>
                      <a:headEnd type="none" w="med" len="med"/>
                      <a:tailEnd type="none" w="med" len="med"/>
                    </a:lnB>
                    <a:lnTlToBr w="12700" cmpd="sng">
                      <a:noFill/>
                      <a:prstDash val="solid"/>
                    </a:lnTlToBr>
                    <a:lnBlToTr w="12700" cmpd="sng">
                      <a:noFill/>
                      <a:prstDash val="solid"/>
                    </a:lnBlToTr>
                    <a:solidFill>
                      <a:schemeClr val="bg1">
                        <a:lumMod val="75000"/>
                        <a:lumOff val="25000"/>
                        <a:alpha val="70000"/>
                      </a:schemeClr>
                    </a:solidFill>
                  </a:tcPr>
                </a:tc>
                <a:extLst>
                  <a:ext uri="{0D108BD9-81ED-4DB2-BD59-A6C34878D82A}">
                    <a16:rowId xmlns:a16="http://schemas.microsoft.com/office/drawing/2014/main" val="1674285881"/>
                  </a:ext>
                </a:extLst>
              </a:tr>
              <a:tr h="60940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solidFill>
                            <a:schemeClr val="tx1"/>
                          </a:solidFill>
                          <a:latin typeface="Trebuchet MS" panose="020B0603020202020204" pitchFamily="34" charset="0"/>
                        </a:rPr>
                        <a:t>Graph analytics</a:t>
                      </a:r>
                    </a:p>
                  </a:txBody>
                  <a:tcPr marL="182880" anchor="ctr">
                    <a:lnL w="12700" cmpd="sng">
                      <a:noFill/>
                    </a:lnL>
                    <a:lnR w="3175" cap="flat" cmpd="sng" algn="ctr">
                      <a:solidFill>
                        <a:srgbClr val="FFFFFF">
                          <a:alpha val="14902"/>
                        </a:srgbClr>
                      </a:solidFill>
                      <a:prstDash val="solid"/>
                      <a:round/>
                      <a:headEnd type="none" w="med" len="med"/>
                      <a:tailEnd type="none" w="med" len="med"/>
                    </a:lnR>
                    <a:lnT w="3175" cap="flat" cmpd="sng" algn="ctr">
                      <a:solidFill>
                        <a:srgbClr val="FFFFFF">
                          <a:alpha val="14902"/>
                        </a:srgbClr>
                      </a:solidFill>
                      <a:prstDash val="solid"/>
                      <a:round/>
                      <a:headEnd type="none" w="med" len="med"/>
                      <a:tailEnd type="none" w="med" len="med"/>
                    </a:lnT>
                    <a:lnB w="3175" cap="flat" cmpd="sng" algn="ctr">
                      <a:solidFill>
                        <a:srgbClr val="FFFFFF">
                          <a:alpha val="14902"/>
                        </a:srgbClr>
                      </a:solidFill>
                      <a:prstDash val="solid"/>
                      <a:round/>
                      <a:headEnd type="none" w="med" len="med"/>
                      <a:tailEnd type="none" w="med" len="med"/>
                    </a:lnB>
                    <a:lnTlToBr w="12700" cmpd="sng">
                      <a:noFill/>
                      <a:prstDash val="solid"/>
                    </a:lnTlToBr>
                    <a:lnBlToTr w="12700" cmpd="sng">
                      <a:noFill/>
                      <a:prstDash val="solid"/>
                    </a:lnBlToTr>
                    <a:solidFill>
                      <a:schemeClr val="bg1">
                        <a:lumMod val="75000"/>
                        <a:lumOff val="25000"/>
                      </a:schemeClr>
                    </a:solidFill>
                  </a:tcPr>
                </a:tc>
                <a:tc>
                  <a:txBody>
                    <a:bodyPr/>
                    <a:lstStyle/>
                    <a:p>
                      <a:pPr algn="l"/>
                      <a:r>
                        <a:rPr lang="en-US" sz="2000" dirty="0" err="1">
                          <a:solidFill>
                            <a:schemeClr val="tx1"/>
                          </a:solidFill>
                          <a:latin typeface="Trebuchet MS" panose="020B0603020202020204" pitchFamily="34" charset="0"/>
                        </a:rPr>
                        <a:t>NetworkX</a:t>
                      </a:r>
                      <a:endParaRPr lang="en-US" sz="2000" dirty="0">
                        <a:solidFill>
                          <a:schemeClr val="tx1"/>
                        </a:solidFill>
                        <a:latin typeface="Trebuchet MS" panose="020B0603020202020204" pitchFamily="34" charset="0"/>
                      </a:endParaRPr>
                    </a:p>
                  </a:txBody>
                  <a:tcPr marL="182880" anchor="ctr">
                    <a:lnL w="3175" cap="flat" cmpd="sng" algn="ctr">
                      <a:solidFill>
                        <a:srgbClr val="FFFFFF">
                          <a:alpha val="14902"/>
                        </a:srgbClr>
                      </a:solidFill>
                      <a:prstDash val="solid"/>
                      <a:round/>
                      <a:headEnd type="none" w="med" len="med"/>
                      <a:tailEnd type="none" w="med" len="med"/>
                    </a:lnL>
                    <a:lnR w="3175" cap="flat" cmpd="sng" algn="ctr">
                      <a:solidFill>
                        <a:srgbClr val="FFFFFF">
                          <a:alpha val="14902"/>
                        </a:srgbClr>
                      </a:solidFill>
                      <a:prstDash val="solid"/>
                      <a:round/>
                      <a:headEnd type="none" w="med" len="med"/>
                      <a:tailEnd type="none" w="med" len="med"/>
                    </a:lnR>
                    <a:lnT w="3175" cap="flat" cmpd="sng" algn="ctr">
                      <a:solidFill>
                        <a:srgbClr val="FFFFFF">
                          <a:alpha val="14902"/>
                        </a:srgbClr>
                      </a:solidFill>
                      <a:prstDash val="solid"/>
                      <a:round/>
                      <a:headEnd type="none" w="med" len="med"/>
                      <a:tailEnd type="none" w="med" len="med"/>
                    </a:lnT>
                    <a:lnB w="3175" cap="flat" cmpd="sng" algn="ctr">
                      <a:solidFill>
                        <a:srgbClr val="FFFFFF">
                          <a:alpha val="14902"/>
                        </a:srgbClr>
                      </a:solidFill>
                      <a:prstDash val="solid"/>
                      <a:round/>
                      <a:headEnd type="none" w="med" len="med"/>
                      <a:tailEnd type="none" w="med" len="med"/>
                    </a:lnB>
                    <a:lnTlToBr w="12700" cmpd="sng">
                      <a:noFill/>
                      <a:prstDash val="solid"/>
                    </a:lnTlToBr>
                    <a:lnBlToTr w="12700" cmpd="sng">
                      <a:noFill/>
                      <a:prstDash val="solid"/>
                    </a:lnBlToTr>
                    <a:solidFill>
                      <a:schemeClr val="bg1">
                        <a:lumMod val="75000"/>
                        <a:lumOff val="25000"/>
                        <a:alpha val="70000"/>
                      </a:schemeClr>
                    </a:solidFill>
                  </a:tcPr>
                </a:tc>
                <a:tc>
                  <a:txBody>
                    <a:bodyPr/>
                    <a:lstStyle/>
                    <a:p>
                      <a:pPr algn="l"/>
                      <a:r>
                        <a:rPr lang="en-US" sz="2000" dirty="0" err="1">
                          <a:solidFill>
                            <a:schemeClr val="tx1"/>
                          </a:solidFill>
                          <a:latin typeface="Trebuchet MS" panose="020B0603020202020204" pitchFamily="34" charset="0"/>
                        </a:rPr>
                        <a:t>cuGraph</a:t>
                      </a:r>
                      <a:endParaRPr lang="en-US" sz="2000" dirty="0">
                        <a:solidFill>
                          <a:schemeClr val="tx1"/>
                        </a:solidFill>
                        <a:latin typeface="Trebuchet MS" panose="020B0603020202020204" pitchFamily="34" charset="0"/>
                      </a:endParaRPr>
                    </a:p>
                  </a:txBody>
                  <a:tcPr marL="182880" anchor="ctr">
                    <a:lnL w="3175" cap="flat" cmpd="sng" algn="ctr">
                      <a:solidFill>
                        <a:srgbClr val="FFFFFF">
                          <a:alpha val="14902"/>
                        </a:srgbClr>
                      </a:solidFill>
                      <a:prstDash val="solid"/>
                      <a:round/>
                      <a:headEnd type="none" w="med" len="med"/>
                      <a:tailEnd type="none" w="med" len="med"/>
                    </a:lnL>
                    <a:lnR w="3175" cap="flat" cmpd="sng" algn="ctr">
                      <a:solidFill>
                        <a:srgbClr val="FFFFFF">
                          <a:alpha val="14902"/>
                        </a:srgbClr>
                      </a:solidFill>
                      <a:prstDash val="solid"/>
                      <a:round/>
                      <a:headEnd type="none" w="med" len="med"/>
                      <a:tailEnd type="none" w="med" len="med"/>
                    </a:lnR>
                    <a:lnT w="3175" cap="flat" cmpd="sng" algn="ctr">
                      <a:solidFill>
                        <a:srgbClr val="FFFFFF">
                          <a:alpha val="14902"/>
                        </a:srgbClr>
                      </a:solidFill>
                      <a:prstDash val="solid"/>
                      <a:round/>
                      <a:headEnd type="none" w="med" len="med"/>
                      <a:tailEnd type="none" w="med" len="med"/>
                    </a:lnT>
                    <a:lnB w="3175" cap="flat" cmpd="sng" algn="ctr">
                      <a:solidFill>
                        <a:srgbClr val="FFFFFF">
                          <a:alpha val="14902"/>
                        </a:srgbClr>
                      </a:solidFill>
                      <a:prstDash val="solid"/>
                      <a:round/>
                      <a:headEnd type="none" w="med" len="med"/>
                      <a:tailEnd type="none" w="med" len="med"/>
                    </a:lnB>
                    <a:lnTlToBr w="12700" cmpd="sng">
                      <a:noFill/>
                      <a:prstDash val="solid"/>
                    </a:lnTlToBr>
                    <a:lnBlToTr w="12700" cmpd="sng">
                      <a:noFill/>
                      <a:prstDash val="solid"/>
                    </a:lnBlToTr>
                    <a:solidFill>
                      <a:schemeClr val="bg1">
                        <a:lumMod val="75000"/>
                        <a:lumOff val="25000"/>
                        <a:alpha val="70000"/>
                      </a:schemeClr>
                    </a:solidFill>
                  </a:tcPr>
                </a:tc>
                <a:extLst>
                  <a:ext uri="{0D108BD9-81ED-4DB2-BD59-A6C34878D82A}">
                    <a16:rowId xmlns:a16="http://schemas.microsoft.com/office/drawing/2014/main" val="3967387181"/>
                  </a:ext>
                </a:extLst>
              </a:tr>
            </a:tbl>
          </a:graphicData>
        </a:graphic>
      </p:graphicFrame>
    </p:spTree>
    <p:extLst>
      <p:ext uri="{BB962C8B-B14F-4D97-AF65-F5344CB8AC3E}">
        <p14:creationId xmlns:p14="http://schemas.microsoft.com/office/powerpoint/2010/main" val="118695016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B1DAEE-AFA3-43D8-9A6C-2191BF0770AD}"/>
              </a:ext>
            </a:extLst>
          </p:cNvPr>
          <p:cNvSpPr>
            <a:spLocks noGrp="1"/>
          </p:cNvSpPr>
          <p:nvPr>
            <p:ph type="title"/>
          </p:nvPr>
        </p:nvSpPr>
        <p:spPr/>
        <p:txBody>
          <a:bodyPr/>
          <a:lstStyle/>
          <a:p>
            <a:r>
              <a:rPr lang="en-US" dirty="0"/>
              <a:t>Requirements</a:t>
            </a:r>
          </a:p>
        </p:txBody>
      </p:sp>
      <p:sp>
        <p:nvSpPr>
          <p:cNvPr id="3" name="Content Placeholder 2">
            <a:extLst>
              <a:ext uri="{FF2B5EF4-FFF2-40B4-BE49-F238E27FC236}">
                <a16:creationId xmlns:a16="http://schemas.microsoft.com/office/drawing/2014/main" id="{F66884E4-3C16-4967-9EAD-A67593445D56}"/>
              </a:ext>
            </a:extLst>
          </p:cNvPr>
          <p:cNvSpPr>
            <a:spLocks noGrp="1"/>
          </p:cNvSpPr>
          <p:nvPr>
            <p:ph idx="1"/>
          </p:nvPr>
        </p:nvSpPr>
        <p:spPr>
          <a:xfrm>
            <a:off x="516750" y="2103035"/>
            <a:ext cx="9948672" cy="3718925"/>
          </a:xfrm>
        </p:spPr>
        <p:txBody>
          <a:bodyPr/>
          <a:lstStyle/>
          <a:p>
            <a:r>
              <a:rPr lang="en-US" dirty="0"/>
              <a:t>Appropriate OS: Ubuntu 16.04/18.04/20.04, CentOS/RHEL 7, Windows with WSL (preview)</a:t>
            </a:r>
          </a:p>
          <a:p>
            <a:r>
              <a:rPr lang="en-US" dirty="0"/>
              <a:t>NVIDIA Pascal™ GPU architecture or newer</a:t>
            </a:r>
          </a:p>
          <a:p>
            <a:r>
              <a:rPr lang="en-US" dirty="0"/>
              <a:t>CUDA 10.1.2/10.2/11.x, drivers, etc. (see rapids.ai)</a:t>
            </a:r>
          </a:p>
          <a:p>
            <a:r>
              <a:rPr lang="en-US" dirty="0"/>
              <a:t>Open source/flexible mindset</a:t>
            </a:r>
          </a:p>
          <a:p>
            <a:pPr marL="230188" lvl="0" indent="-230188">
              <a:buClr>
                <a:srgbClr val="B3B3B3"/>
              </a:buClr>
              <a:buSzPct val="75000"/>
              <a:buBlip>
                <a:blip r:embed="rId2"/>
              </a:buBlip>
            </a:pPr>
            <a:r>
              <a:rPr lang="en-US" dirty="0">
                <a:solidFill>
                  <a:srgbClr val="FFFFFF"/>
                </a:solidFill>
              </a:rPr>
              <a:t>Using v20.02 in this class</a:t>
            </a:r>
          </a:p>
          <a:p>
            <a:pPr marL="230188" lvl="0" indent="-230188">
              <a:buClr>
                <a:srgbClr val="B3B3B3"/>
              </a:buClr>
              <a:buSzPct val="75000"/>
              <a:buBlip>
                <a:blip r:embed="rId2"/>
              </a:buBlip>
            </a:pPr>
            <a:r>
              <a:rPr lang="en-US" dirty="0">
                <a:solidFill>
                  <a:srgbClr val="FFFFFF"/>
                </a:solidFill>
              </a:rPr>
              <a:t>New versions released regularly</a:t>
            </a:r>
          </a:p>
        </p:txBody>
      </p:sp>
      <p:sp>
        <p:nvSpPr>
          <p:cNvPr id="4" name="Text Placeholder 3">
            <a:extLst>
              <a:ext uri="{FF2B5EF4-FFF2-40B4-BE49-F238E27FC236}">
                <a16:creationId xmlns:a16="http://schemas.microsoft.com/office/drawing/2014/main" id="{356C6F01-06BE-4887-A6ED-C1DDFF9842F8}"/>
              </a:ext>
            </a:extLst>
          </p:cNvPr>
          <p:cNvSpPr>
            <a:spLocks noGrp="1"/>
          </p:cNvSpPr>
          <p:nvPr>
            <p:ph type="body" sz="quarter" idx="10"/>
          </p:nvPr>
        </p:nvSpPr>
        <p:spPr/>
        <p:txBody>
          <a:bodyPr/>
          <a:lstStyle/>
          <a:p>
            <a:endParaRPr lang="en-US"/>
          </a:p>
        </p:txBody>
      </p:sp>
      <p:pic>
        <p:nvPicPr>
          <p:cNvPr id="5" name="Picture 4">
            <a:extLst>
              <a:ext uri="{FF2B5EF4-FFF2-40B4-BE49-F238E27FC236}">
                <a16:creationId xmlns:a16="http://schemas.microsoft.com/office/drawing/2014/main" id="{3BFA3A61-5DED-4F00-8B41-758043BBAA9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704742" y="2167943"/>
            <a:ext cx="5147602" cy="3988085"/>
          </a:xfrm>
          <a:prstGeom prst="rect">
            <a:avLst/>
          </a:prstGeom>
        </p:spPr>
      </p:pic>
    </p:spTree>
    <p:extLst>
      <p:ext uri="{BB962C8B-B14F-4D97-AF65-F5344CB8AC3E}">
        <p14:creationId xmlns:p14="http://schemas.microsoft.com/office/powerpoint/2010/main" val="24682602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 name="Imagen 71">
            <a:extLst>
              <a:ext uri="{FF2B5EF4-FFF2-40B4-BE49-F238E27FC236}">
                <a16:creationId xmlns:a16="http://schemas.microsoft.com/office/drawing/2014/main" id="{281DAF9D-DC7D-4712-A3E8-0FE0D95888FD}"/>
              </a:ext>
            </a:extLst>
          </p:cNvPr>
          <p:cNvPicPr>
            <a:picLocks noChangeAspect="1"/>
          </p:cNvPicPr>
          <p:nvPr/>
        </p:nvPicPr>
        <p:blipFill>
          <a:blip r:embed="rId3"/>
          <a:stretch>
            <a:fillRect/>
          </a:stretch>
        </p:blipFill>
        <p:spPr>
          <a:xfrm>
            <a:off x="4456118" y="540227"/>
            <a:ext cx="2060562" cy="431967"/>
          </a:xfrm>
          <a:prstGeom prst="rect">
            <a:avLst/>
          </a:prstGeom>
        </p:spPr>
      </p:pic>
      <p:grpSp>
        <p:nvGrpSpPr>
          <p:cNvPr id="21" name="Google Shape;243;p10">
            <a:extLst>
              <a:ext uri="{FF2B5EF4-FFF2-40B4-BE49-F238E27FC236}">
                <a16:creationId xmlns:a16="http://schemas.microsoft.com/office/drawing/2014/main" id="{C5B22507-4AC4-4E78-9CFE-9ABE2E13345E}"/>
              </a:ext>
            </a:extLst>
          </p:cNvPr>
          <p:cNvGrpSpPr/>
          <p:nvPr/>
        </p:nvGrpSpPr>
        <p:grpSpPr>
          <a:xfrm>
            <a:off x="348417" y="3647731"/>
            <a:ext cx="3923740" cy="2002696"/>
            <a:chOff x="1621904" y="3572942"/>
            <a:chExt cx="3923740" cy="2002696"/>
          </a:xfrm>
        </p:grpSpPr>
        <p:pic>
          <p:nvPicPr>
            <p:cNvPr id="23" name="Google Shape;244;p10">
              <a:extLst>
                <a:ext uri="{FF2B5EF4-FFF2-40B4-BE49-F238E27FC236}">
                  <a16:creationId xmlns:a16="http://schemas.microsoft.com/office/drawing/2014/main" id="{3815C530-EC69-4DC8-9CE9-5E5358F93171}"/>
                </a:ext>
              </a:extLst>
            </p:cNvPr>
            <p:cNvPicPr preferRelativeResize="0"/>
            <p:nvPr/>
          </p:nvPicPr>
          <p:blipFill rotWithShape="1">
            <a:blip r:embed="rId4">
              <a:alphaModFix/>
            </a:blip>
            <a:srcRect l="9786" t="7985" r="7539" b="12944"/>
            <a:stretch/>
          </p:blipFill>
          <p:spPr>
            <a:xfrm>
              <a:off x="1621904" y="3572942"/>
              <a:ext cx="3923740" cy="1674914"/>
            </a:xfrm>
            <a:prstGeom prst="rect">
              <a:avLst/>
            </a:prstGeom>
            <a:noFill/>
            <a:ln>
              <a:noFill/>
            </a:ln>
          </p:spPr>
        </p:pic>
        <p:sp>
          <p:nvSpPr>
            <p:cNvPr id="27" name="Google Shape;245;p10">
              <a:extLst>
                <a:ext uri="{FF2B5EF4-FFF2-40B4-BE49-F238E27FC236}">
                  <a16:creationId xmlns:a16="http://schemas.microsoft.com/office/drawing/2014/main" id="{E5DCFAB2-D654-4615-8AC7-1F078B81F94A}"/>
                </a:ext>
              </a:extLst>
            </p:cNvPr>
            <p:cNvSpPr txBox="1"/>
            <p:nvPr/>
          </p:nvSpPr>
          <p:spPr>
            <a:xfrm>
              <a:off x="2433763" y="5247856"/>
              <a:ext cx="2368296" cy="327782"/>
            </a:xfrm>
            <a:prstGeom prst="rect">
              <a:avLst/>
            </a:prstGeom>
            <a:noFill/>
            <a:ln>
              <a:noFill/>
            </a:ln>
          </p:spPr>
          <p:txBody>
            <a:bodyPr spcFirstLastPara="1" wrap="square" lIns="91425" tIns="45700" rIns="91425" bIns="45700" anchor="t" anchorCtr="0">
              <a:spAutoFit/>
            </a:bodyPr>
            <a:lstStyle/>
            <a:p>
              <a:pPr algn="ctr" defTabSz="914400" fontAlgn="auto">
                <a:lnSpc>
                  <a:spcPct val="90000"/>
                </a:lnSpc>
                <a:spcBef>
                  <a:spcPts val="0"/>
                </a:spcBef>
                <a:spcAft>
                  <a:spcPts val="0"/>
                </a:spcAft>
                <a:buClr>
                  <a:srgbClr val="FFFFFF"/>
                </a:buClr>
                <a:buSzPts val="1700"/>
                <a:buFont typeface="Arial"/>
                <a:buNone/>
              </a:pPr>
              <a:r>
                <a:rPr lang="en-US" sz="1700" kern="0" dirty="0">
                  <a:solidFill>
                    <a:srgbClr val="FFFFFF"/>
                  </a:solidFill>
                  <a:latin typeface="Trebuchet MS"/>
                  <a:ea typeface="Trebuchet MS"/>
                  <a:cs typeface="Trebuchet MS"/>
                  <a:sym typeface="Trebuchet MS"/>
                </a:rPr>
                <a:t>On-premises</a:t>
              </a:r>
              <a:endParaRPr sz="1400" kern="0" dirty="0">
                <a:solidFill>
                  <a:srgbClr val="000000"/>
                </a:solidFill>
                <a:latin typeface="Arial"/>
                <a:ea typeface="Arial"/>
                <a:cs typeface="Arial"/>
                <a:sym typeface="Arial"/>
              </a:endParaRPr>
            </a:p>
          </p:txBody>
        </p:sp>
      </p:grpSp>
      <p:grpSp>
        <p:nvGrpSpPr>
          <p:cNvPr id="29" name="Google Shape;246;p10">
            <a:extLst>
              <a:ext uri="{FF2B5EF4-FFF2-40B4-BE49-F238E27FC236}">
                <a16:creationId xmlns:a16="http://schemas.microsoft.com/office/drawing/2014/main" id="{40141059-4D34-4F00-B369-2936D686917F}"/>
              </a:ext>
            </a:extLst>
          </p:cNvPr>
          <p:cNvGrpSpPr/>
          <p:nvPr/>
        </p:nvGrpSpPr>
        <p:grpSpPr>
          <a:xfrm>
            <a:off x="7674316" y="3651535"/>
            <a:ext cx="2483584" cy="1959788"/>
            <a:chOff x="6491552" y="3530570"/>
            <a:chExt cx="2483584" cy="1959788"/>
          </a:xfrm>
        </p:grpSpPr>
        <p:pic>
          <p:nvPicPr>
            <p:cNvPr id="37" name="Google Shape;247;p10">
              <a:extLst>
                <a:ext uri="{FF2B5EF4-FFF2-40B4-BE49-F238E27FC236}">
                  <a16:creationId xmlns:a16="http://schemas.microsoft.com/office/drawing/2014/main" id="{E5108C5D-83D0-4B47-9527-33C3CDD52CBD}"/>
                </a:ext>
              </a:extLst>
            </p:cNvPr>
            <p:cNvPicPr preferRelativeResize="0"/>
            <p:nvPr/>
          </p:nvPicPr>
          <p:blipFill rotWithShape="1">
            <a:blip r:embed="rId5">
              <a:alphaModFix/>
            </a:blip>
            <a:srcRect/>
            <a:stretch/>
          </p:blipFill>
          <p:spPr>
            <a:xfrm>
              <a:off x="6491552" y="3530570"/>
              <a:ext cx="2483584" cy="1743794"/>
            </a:xfrm>
            <a:prstGeom prst="rect">
              <a:avLst/>
            </a:prstGeom>
            <a:noFill/>
            <a:ln>
              <a:noFill/>
            </a:ln>
          </p:spPr>
        </p:pic>
        <p:sp>
          <p:nvSpPr>
            <p:cNvPr id="38" name="Google Shape;248;p10">
              <a:extLst>
                <a:ext uri="{FF2B5EF4-FFF2-40B4-BE49-F238E27FC236}">
                  <a16:creationId xmlns:a16="http://schemas.microsoft.com/office/drawing/2014/main" id="{5FEEF315-0E14-43F3-AA7F-F2AB39203458}"/>
                </a:ext>
              </a:extLst>
            </p:cNvPr>
            <p:cNvSpPr txBox="1"/>
            <p:nvPr/>
          </p:nvSpPr>
          <p:spPr>
            <a:xfrm>
              <a:off x="6578090" y="5162576"/>
              <a:ext cx="2368296" cy="327782"/>
            </a:xfrm>
            <a:prstGeom prst="rect">
              <a:avLst/>
            </a:prstGeom>
            <a:noFill/>
            <a:ln>
              <a:noFill/>
            </a:ln>
          </p:spPr>
          <p:txBody>
            <a:bodyPr spcFirstLastPara="1" wrap="square" lIns="91425" tIns="45700" rIns="91425" bIns="45700" anchor="t" anchorCtr="0">
              <a:spAutoFit/>
            </a:bodyPr>
            <a:lstStyle/>
            <a:p>
              <a:pPr algn="ctr" defTabSz="914400" fontAlgn="auto">
                <a:lnSpc>
                  <a:spcPct val="90000"/>
                </a:lnSpc>
                <a:spcBef>
                  <a:spcPts val="0"/>
                </a:spcBef>
                <a:spcAft>
                  <a:spcPts val="0"/>
                </a:spcAft>
                <a:buClr>
                  <a:srgbClr val="FFFFFF"/>
                </a:buClr>
                <a:buSzPts val="1700"/>
                <a:buFont typeface="Arial"/>
                <a:buNone/>
              </a:pPr>
              <a:r>
                <a:rPr lang="en-US" sz="1700" kern="0">
                  <a:solidFill>
                    <a:srgbClr val="FFFFFF"/>
                  </a:solidFill>
                  <a:latin typeface="Trebuchet MS"/>
                  <a:ea typeface="Trebuchet MS"/>
                  <a:cs typeface="Trebuchet MS"/>
                  <a:sym typeface="Trebuchet MS"/>
                </a:rPr>
                <a:t>In the cloud</a:t>
              </a:r>
              <a:endParaRPr sz="1400" kern="0">
                <a:solidFill>
                  <a:srgbClr val="000000"/>
                </a:solidFill>
                <a:latin typeface="Arial"/>
                <a:ea typeface="Arial"/>
                <a:cs typeface="Arial"/>
                <a:sym typeface="Arial"/>
              </a:endParaRPr>
            </a:p>
          </p:txBody>
        </p:sp>
      </p:grpSp>
      <p:grpSp>
        <p:nvGrpSpPr>
          <p:cNvPr id="39" name="Google Shape;249;p10">
            <a:extLst>
              <a:ext uri="{FF2B5EF4-FFF2-40B4-BE49-F238E27FC236}">
                <a16:creationId xmlns:a16="http://schemas.microsoft.com/office/drawing/2014/main" id="{629EA23A-FFEE-4DFE-A1B8-58521C42048B}"/>
              </a:ext>
            </a:extLst>
          </p:cNvPr>
          <p:cNvGrpSpPr/>
          <p:nvPr/>
        </p:nvGrpSpPr>
        <p:grpSpPr>
          <a:xfrm>
            <a:off x="794197" y="1352424"/>
            <a:ext cx="2358017" cy="1640094"/>
            <a:chOff x="794197" y="1327025"/>
            <a:chExt cx="2358017" cy="1640094"/>
          </a:xfrm>
        </p:grpSpPr>
        <p:pic>
          <p:nvPicPr>
            <p:cNvPr id="40" name="Google Shape;250;p10">
              <a:extLst>
                <a:ext uri="{FF2B5EF4-FFF2-40B4-BE49-F238E27FC236}">
                  <a16:creationId xmlns:a16="http://schemas.microsoft.com/office/drawing/2014/main" id="{6F3B27BA-92FB-4297-AD53-E2E4DF2F0993}"/>
                </a:ext>
              </a:extLst>
            </p:cNvPr>
            <p:cNvPicPr preferRelativeResize="0"/>
            <p:nvPr/>
          </p:nvPicPr>
          <p:blipFill rotWithShape="1">
            <a:blip r:embed="rId6">
              <a:alphaModFix/>
            </a:blip>
            <a:srcRect/>
            <a:stretch/>
          </p:blipFill>
          <p:spPr>
            <a:xfrm>
              <a:off x="964416" y="2380527"/>
              <a:ext cx="2017578" cy="586592"/>
            </a:xfrm>
            <a:prstGeom prst="rect">
              <a:avLst/>
            </a:prstGeom>
            <a:noFill/>
            <a:ln>
              <a:noFill/>
            </a:ln>
          </p:spPr>
        </p:pic>
        <p:sp>
          <p:nvSpPr>
            <p:cNvPr id="42" name="Google Shape;251;p10">
              <a:extLst>
                <a:ext uri="{FF2B5EF4-FFF2-40B4-BE49-F238E27FC236}">
                  <a16:creationId xmlns:a16="http://schemas.microsoft.com/office/drawing/2014/main" id="{64A53390-44BE-4E0B-A4EF-C1547EC5F19E}"/>
                </a:ext>
              </a:extLst>
            </p:cNvPr>
            <p:cNvSpPr txBox="1"/>
            <p:nvPr/>
          </p:nvSpPr>
          <p:spPr>
            <a:xfrm>
              <a:off x="823852" y="1761746"/>
              <a:ext cx="2298706" cy="193899"/>
            </a:xfrm>
            <a:prstGeom prst="rect">
              <a:avLst/>
            </a:prstGeom>
            <a:noFill/>
            <a:ln>
              <a:noFill/>
            </a:ln>
          </p:spPr>
          <p:txBody>
            <a:bodyPr spcFirstLastPara="1" wrap="square" lIns="0" tIns="0" rIns="0" bIns="0" anchor="t" anchorCtr="0">
              <a:spAutoFit/>
            </a:bodyPr>
            <a:lstStyle/>
            <a:p>
              <a:pPr algn="ctr" defTabSz="914400" fontAlgn="auto">
                <a:lnSpc>
                  <a:spcPct val="90000"/>
                </a:lnSpc>
                <a:spcBef>
                  <a:spcPts val="0"/>
                </a:spcBef>
                <a:spcAft>
                  <a:spcPts val="0"/>
                </a:spcAft>
                <a:buClr>
                  <a:srgbClr val="76B900"/>
                </a:buClr>
                <a:buSzPts val="1400"/>
                <a:buFont typeface="Arial"/>
                <a:buNone/>
              </a:pPr>
              <a:r>
                <a:rPr lang="en-US" sz="1400" u="sng" kern="0" dirty="0">
                  <a:solidFill>
                    <a:srgbClr val="76B900"/>
                  </a:solidFill>
                  <a:latin typeface="Trebuchet MS"/>
                  <a:ea typeface="Trebuchet MS"/>
                  <a:cs typeface="Trebuchet MS"/>
                  <a:sym typeface="Trebuchet MS"/>
                  <a:hlinkClick r:id="rId7">
                    <a:extLst>
                      <a:ext uri="{A12FA001-AC4F-418D-AE19-62706E023703}">
                        <ahyp:hlinkClr xmlns:ahyp="http://schemas.microsoft.com/office/drawing/2018/hyperlinkcolor" val="tx"/>
                      </a:ext>
                    </a:extLst>
                  </a:hlinkClick>
                </a:rPr>
                <a:t>https://github.com/rapidsai</a:t>
              </a:r>
              <a:endParaRPr sz="1200" kern="0" dirty="0">
                <a:solidFill>
                  <a:srgbClr val="76B900"/>
                </a:solidFill>
                <a:latin typeface="Trebuchet MS"/>
                <a:ea typeface="Trebuchet MS"/>
                <a:cs typeface="Trebuchet MS"/>
                <a:sym typeface="Trebuchet MS"/>
              </a:endParaRPr>
            </a:p>
          </p:txBody>
        </p:sp>
        <p:sp>
          <p:nvSpPr>
            <p:cNvPr id="43" name="Google Shape;252;p10">
              <a:extLst>
                <a:ext uri="{FF2B5EF4-FFF2-40B4-BE49-F238E27FC236}">
                  <a16:creationId xmlns:a16="http://schemas.microsoft.com/office/drawing/2014/main" id="{C4EA90C8-FB04-4296-9324-BA616F18ACE6}"/>
                </a:ext>
              </a:extLst>
            </p:cNvPr>
            <p:cNvSpPr txBox="1"/>
            <p:nvPr/>
          </p:nvSpPr>
          <p:spPr>
            <a:xfrm>
              <a:off x="794197" y="1327025"/>
              <a:ext cx="2358017" cy="341632"/>
            </a:xfrm>
            <a:prstGeom prst="rect">
              <a:avLst/>
            </a:prstGeom>
            <a:noFill/>
            <a:ln>
              <a:noFill/>
            </a:ln>
          </p:spPr>
          <p:txBody>
            <a:bodyPr spcFirstLastPara="1" wrap="square" lIns="0" tIns="45700" rIns="0" bIns="45700" anchor="t" anchorCtr="0">
              <a:spAutoFit/>
            </a:bodyPr>
            <a:lstStyle/>
            <a:p>
              <a:pPr algn="ctr" defTabSz="914400" fontAlgn="auto">
                <a:lnSpc>
                  <a:spcPct val="90000"/>
                </a:lnSpc>
                <a:spcBef>
                  <a:spcPts val="0"/>
                </a:spcBef>
                <a:spcAft>
                  <a:spcPts val="0"/>
                </a:spcAft>
                <a:buClr>
                  <a:srgbClr val="FFFFFF"/>
                </a:buClr>
                <a:buSzPts val="1800"/>
                <a:buFont typeface="Arial"/>
                <a:buNone/>
              </a:pPr>
              <a:r>
                <a:rPr lang="en-US" kern="0">
                  <a:solidFill>
                    <a:srgbClr val="FFFFFF"/>
                  </a:solidFill>
                  <a:latin typeface="Trebuchet MS"/>
                  <a:ea typeface="Trebuchet MS"/>
                  <a:cs typeface="Trebuchet MS"/>
                  <a:sym typeface="Trebuchet MS"/>
                </a:rPr>
                <a:t>Source code on GitHub</a:t>
              </a:r>
              <a:endParaRPr sz="1000" u="sng" kern="0">
                <a:solidFill>
                  <a:srgbClr val="FFFFFF"/>
                </a:solidFill>
                <a:latin typeface="Trebuchet MS"/>
                <a:ea typeface="Trebuchet MS"/>
                <a:cs typeface="Trebuchet MS"/>
                <a:sym typeface="Trebuchet MS"/>
                <a:hlinkClick r:id="rId7"/>
              </a:endParaRPr>
            </a:p>
          </p:txBody>
        </p:sp>
      </p:grpSp>
      <p:grpSp>
        <p:nvGrpSpPr>
          <p:cNvPr id="44" name="Google Shape;253;p10">
            <a:extLst>
              <a:ext uri="{FF2B5EF4-FFF2-40B4-BE49-F238E27FC236}">
                <a16:creationId xmlns:a16="http://schemas.microsoft.com/office/drawing/2014/main" id="{5B751935-7FFA-477C-8ED5-BB9C6E229251}"/>
              </a:ext>
            </a:extLst>
          </p:cNvPr>
          <p:cNvGrpSpPr/>
          <p:nvPr/>
        </p:nvGrpSpPr>
        <p:grpSpPr>
          <a:xfrm>
            <a:off x="3781606" y="1360783"/>
            <a:ext cx="3409588" cy="1880321"/>
            <a:chOff x="3884979" y="1327025"/>
            <a:chExt cx="3409588" cy="1880321"/>
          </a:xfrm>
        </p:grpSpPr>
        <p:grpSp>
          <p:nvGrpSpPr>
            <p:cNvPr id="45" name="Google Shape;254;p10">
              <a:extLst>
                <a:ext uri="{FF2B5EF4-FFF2-40B4-BE49-F238E27FC236}">
                  <a16:creationId xmlns:a16="http://schemas.microsoft.com/office/drawing/2014/main" id="{425DE198-AC23-45BF-9E1B-C7D9C1DC89C1}"/>
                </a:ext>
              </a:extLst>
            </p:cNvPr>
            <p:cNvGrpSpPr/>
            <p:nvPr/>
          </p:nvGrpSpPr>
          <p:grpSpPr>
            <a:xfrm>
              <a:off x="4511816" y="2140301"/>
              <a:ext cx="2155915" cy="1067045"/>
              <a:chOff x="4500587" y="2463525"/>
              <a:chExt cx="2155915" cy="1067045"/>
            </a:xfrm>
          </p:grpSpPr>
          <p:pic>
            <p:nvPicPr>
              <p:cNvPr id="48" name="Google Shape;255;p10" descr="Image result for docker">
                <a:extLst>
                  <a:ext uri="{FF2B5EF4-FFF2-40B4-BE49-F238E27FC236}">
                    <a16:creationId xmlns:a16="http://schemas.microsoft.com/office/drawing/2014/main" id="{12BE4B06-7059-406D-8E88-928543886010}"/>
                  </a:ext>
                </a:extLst>
              </p:cNvPr>
              <p:cNvPicPr preferRelativeResize="0"/>
              <p:nvPr/>
            </p:nvPicPr>
            <p:blipFill rotWithShape="1">
              <a:blip r:embed="rId8">
                <a:alphaModFix/>
              </a:blip>
              <a:srcRect/>
              <a:stretch/>
            </p:blipFill>
            <p:spPr>
              <a:xfrm>
                <a:off x="5510518" y="2507617"/>
                <a:ext cx="1145984" cy="978861"/>
              </a:xfrm>
              <a:prstGeom prst="rect">
                <a:avLst/>
              </a:prstGeom>
              <a:noFill/>
              <a:ln>
                <a:noFill/>
              </a:ln>
            </p:spPr>
          </p:pic>
          <p:grpSp>
            <p:nvGrpSpPr>
              <p:cNvPr id="49" name="Google Shape;256;p10">
                <a:extLst>
                  <a:ext uri="{FF2B5EF4-FFF2-40B4-BE49-F238E27FC236}">
                    <a16:creationId xmlns:a16="http://schemas.microsoft.com/office/drawing/2014/main" id="{92121055-5706-4B80-804C-F343BBB1B2F8}"/>
                  </a:ext>
                </a:extLst>
              </p:cNvPr>
              <p:cNvGrpSpPr/>
              <p:nvPr/>
            </p:nvGrpSpPr>
            <p:grpSpPr>
              <a:xfrm>
                <a:off x="4500587" y="2463525"/>
                <a:ext cx="853732" cy="1067045"/>
                <a:chOff x="4923040" y="2315636"/>
                <a:chExt cx="1126718" cy="1241642"/>
              </a:xfrm>
            </p:grpSpPr>
            <p:pic>
              <p:nvPicPr>
                <p:cNvPr id="50" name="Google Shape;257;p10">
                  <a:extLst>
                    <a:ext uri="{FF2B5EF4-FFF2-40B4-BE49-F238E27FC236}">
                      <a16:creationId xmlns:a16="http://schemas.microsoft.com/office/drawing/2014/main" id="{8BFE9BDC-22B9-4739-BBAA-7A0C29226DFD}"/>
                    </a:ext>
                  </a:extLst>
                </p:cNvPr>
                <p:cNvPicPr preferRelativeResize="0"/>
                <p:nvPr/>
              </p:nvPicPr>
              <p:blipFill rotWithShape="1">
                <a:blip r:embed="rId9">
                  <a:alphaModFix/>
                </a:blip>
                <a:srcRect/>
                <a:stretch/>
              </p:blipFill>
              <p:spPr>
                <a:xfrm>
                  <a:off x="4923040" y="2326843"/>
                  <a:ext cx="913602" cy="1230435"/>
                </a:xfrm>
                <a:prstGeom prst="rect">
                  <a:avLst/>
                </a:prstGeom>
                <a:noFill/>
                <a:ln>
                  <a:noFill/>
                </a:ln>
              </p:spPr>
            </p:pic>
            <p:pic>
              <p:nvPicPr>
                <p:cNvPr id="51" name="Google Shape;258;p10">
                  <a:extLst>
                    <a:ext uri="{FF2B5EF4-FFF2-40B4-BE49-F238E27FC236}">
                      <a16:creationId xmlns:a16="http://schemas.microsoft.com/office/drawing/2014/main" id="{1245475D-9D7F-4B1F-A696-9B9F325F7DD2}"/>
                    </a:ext>
                  </a:extLst>
                </p:cNvPr>
                <p:cNvPicPr preferRelativeResize="0"/>
                <p:nvPr/>
              </p:nvPicPr>
              <p:blipFill rotWithShape="1">
                <a:blip r:embed="rId10">
                  <a:alphaModFix/>
                </a:blip>
                <a:srcRect l="21032" t="23199"/>
                <a:stretch/>
              </p:blipFill>
              <p:spPr>
                <a:xfrm rot="-5400000">
                  <a:off x="5340275" y="2767597"/>
                  <a:ext cx="1161444" cy="257522"/>
                </a:xfrm>
                <a:prstGeom prst="rect">
                  <a:avLst/>
                </a:prstGeom>
                <a:noFill/>
                <a:ln>
                  <a:noFill/>
                </a:ln>
              </p:spPr>
            </p:pic>
          </p:grpSp>
        </p:grpSp>
        <p:sp>
          <p:nvSpPr>
            <p:cNvPr id="46" name="Google Shape;259;p10">
              <a:extLst>
                <a:ext uri="{FF2B5EF4-FFF2-40B4-BE49-F238E27FC236}">
                  <a16:creationId xmlns:a16="http://schemas.microsoft.com/office/drawing/2014/main" id="{C5D777B3-F379-454C-98CC-33356E9729C3}"/>
                </a:ext>
              </a:extLst>
            </p:cNvPr>
            <p:cNvSpPr txBox="1"/>
            <p:nvPr/>
          </p:nvSpPr>
          <p:spPr>
            <a:xfrm>
              <a:off x="4645605" y="1761746"/>
              <a:ext cx="1888337" cy="193899"/>
            </a:xfrm>
            <a:prstGeom prst="rect">
              <a:avLst/>
            </a:prstGeom>
            <a:noFill/>
            <a:ln>
              <a:noFill/>
            </a:ln>
          </p:spPr>
          <p:txBody>
            <a:bodyPr spcFirstLastPara="1" wrap="square" lIns="0" tIns="0" rIns="0" bIns="0" anchor="t" anchorCtr="0">
              <a:spAutoFit/>
            </a:bodyPr>
            <a:lstStyle/>
            <a:p>
              <a:pPr algn="ctr" defTabSz="914400" fontAlgn="auto">
                <a:lnSpc>
                  <a:spcPct val="90000"/>
                </a:lnSpc>
                <a:spcBef>
                  <a:spcPts val="0"/>
                </a:spcBef>
                <a:spcAft>
                  <a:spcPts val="0"/>
                </a:spcAft>
                <a:buClr>
                  <a:srgbClr val="76B900"/>
                </a:buClr>
                <a:buSzPts val="1400"/>
                <a:buFont typeface="Arial"/>
                <a:buNone/>
              </a:pPr>
              <a:r>
                <a:rPr lang="en-US" sz="1400" u="sng" kern="0" dirty="0">
                  <a:solidFill>
                    <a:srgbClr val="76B900"/>
                  </a:solidFill>
                  <a:latin typeface="Trebuchet MS"/>
                  <a:ea typeface="Trebuchet MS"/>
                  <a:cs typeface="Trebuchet MS"/>
                  <a:sym typeface="Trebuchet MS"/>
                  <a:hlinkClick r:id="rId11">
                    <a:extLst>
                      <a:ext uri="{A12FA001-AC4F-418D-AE19-62706E023703}">
                        <ahyp:hlinkClr xmlns:ahyp="http://schemas.microsoft.com/office/drawing/2018/hyperlinkcolor" val="tx"/>
                      </a:ext>
                    </a:extLst>
                  </a:hlinkClick>
                </a:rPr>
                <a:t>https://ngc.nvidia.com</a:t>
              </a:r>
              <a:endParaRPr sz="1200" kern="0" dirty="0">
                <a:solidFill>
                  <a:srgbClr val="76B900"/>
                </a:solidFill>
                <a:latin typeface="Trebuchet MS"/>
                <a:ea typeface="Trebuchet MS"/>
                <a:cs typeface="Trebuchet MS"/>
                <a:sym typeface="Trebuchet MS"/>
              </a:endParaRPr>
            </a:p>
          </p:txBody>
        </p:sp>
        <p:sp>
          <p:nvSpPr>
            <p:cNvPr id="47" name="Google Shape;260;p10">
              <a:extLst>
                <a:ext uri="{FF2B5EF4-FFF2-40B4-BE49-F238E27FC236}">
                  <a16:creationId xmlns:a16="http://schemas.microsoft.com/office/drawing/2014/main" id="{655247CE-DD83-431F-AA27-A4DBDD811FEE}"/>
                </a:ext>
              </a:extLst>
            </p:cNvPr>
            <p:cNvSpPr txBox="1"/>
            <p:nvPr/>
          </p:nvSpPr>
          <p:spPr>
            <a:xfrm>
              <a:off x="3884979" y="1327025"/>
              <a:ext cx="3409588" cy="341632"/>
            </a:xfrm>
            <a:prstGeom prst="rect">
              <a:avLst/>
            </a:prstGeom>
            <a:noFill/>
            <a:ln>
              <a:noFill/>
            </a:ln>
          </p:spPr>
          <p:txBody>
            <a:bodyPr spcFirstLastPara="1" wrap="square" lIns="0" tIns="45700" rIns="0" bIns="45700" anchor="t" anchorCtr="0">
              <a:spAutoFit/>
            </a:bodyPr>
            <a:lstStyle/>
            <a:p>
              <a:pPr algn="ctr" defTabSz="914400" fontAlgn="auto">
                <a:lnSpc>
                  <a:spcPct val="90000"/>
                </a:lnSpc>
                <a:spcBef>
                  <a:spcPts val="0"/>
                </a:spcBef>
                <a:spcAft>
                  <a:spcPts val="0"/>
                </a:spcAft>
                <a:buClr>
                  <a:srgbClr val="FFFFFF"/>
                </a:buClr>
                <a:buSzPts val="1800"/>
                <a:buFont typeface="Arial"/>
                <a:buNone/>
              </a:pPr>
              <a:r>
                <a:rPr lang="en-US" kern="0">
                  <a:solidFill>
                    <a:srgbClr val="FFFFFF"/>
                  </a:solidFill>
                  <a:latin typeface="Trebuchet MS"/>
                  <a:ea typeface="Trebuchet MS"/>
                  <a:cs typeface="Trebuchet MS"/>
                  <a:sym typeface="Trebuchet MS"/>
                </a:rPr>
                <a:t>Containers on NGC </a:t>
              </a:r>
              <a:r>
                <a:rPr lang="en-US" kern="0">
                  <a:solidFill>
                    <a:srgbClr val="FFFFFF"/>
                  </a:solidFill>
                  <a:latin typeface="Arial"/>
                  <a:ea typeface="Arial"/>
                  <a:cs typeface="Arial"/>
                  <a:sym typeface="Arial"/>
                </a:rPr>
                <a:t>&amp;</a:t>
              </a:r>
              <a:r>
                <a:rPr lang="en-US" kern="0">
                  <a:solidFill>
                    <a:srgbClr val="FFFFFF"/>
                  </a:solidFill>
                  <a:latin typeface="Trebuchet MS"/>
                  <a:ea typeface="Trebuchet MS"/>
                  <a:cs typeface="Trebuchet MS"/>
                  <a:sym typeface="Trebuchet MS"/>
                </a:rPr>
                <a:t> Docker Hub</a:t>
              </a:r>
              <a:endParaRPr sz="1000" u="sng" kern="0">
                <a:solidFill>
                  <a:srgbClr val="FFFFFF"/>
                </a:solidFill>
                <a:latin typeface="Trebuchet MS"/>
                <a:ea typeface="Trebuchet MS"/>
                <a:cs typeface="Trebuchet MS"/>
                <a:sym typeface="Trebuchet MS"/>
                <a:hlinkClick r:id="rId7"/>
              </a:endParaRPr>
            </a:p>
          </p:txBody>
        </p:sp>
      </p:grpSp>
      <p:grpSp>
        <p:nvGrpSpPr>
          <p:cNvPr id="52" name="Google Shape;261;p10">
            <a:extLst>
              <a:ext uri="{FF2B5EF4-FFF2-40B4-BE49-F238E27FC236}">
                <a16:creationId xmlns:a16="http://schemas.microsoft.com/office/drawing/2014/main" id="{683DD837-7AEE-4C61-BB01-CB52180DA560}"/>
              </a:ext>
            </a:extLst>
          </p:cNvPr>
          <p:cNvGrpSpPr/>
          <p:nvPr/>
        </p:nvGrpSpPr>
        <p:grpSpPr>
          <a:xfrm>
            <a:off x="7753136" y="1352424"/>
            <a:ext cx="2750753" cy="1746009"/>
            <a:chOff x="7753136" y="1327025"/>
            <a:chExt cx="2750753" cy="1746009"/>
          </a:xfrm>
        </p:grpSpPr>
        <p:pic>
          <p:nvPicPr>
            <p:cNvPr id="53" name="Google Shape;262;p10">
              <a:extLst>
                <a:ext uri="{FF2B5EF4-FFF2-40B4-BE49-F238E27FC236}">
                  <a16:creationId xmlns:a16="http://schemas.microsoft.com/office/drawing/2014/main" id="{D86EE97D-02E9-46FB-B162-D783377E95E8}"/>
                </a:ext>
              </a:extLst>
            </p:cNvPr>
            <p:cNvPicPr preferRelativeResize="0"/>
            <p:nvPr/>
          </p:nvPicPr>
          <p:blipFill rotWithShape="1">
            <a:blip r:embed="rId12">
              <a:alphaModFix/>
            </a:blip>
            <a:srcRect/>
            <a:stretch/>
          </p:blipFill>
          <p:spPr>
            <a:xfrm>
              <a:off x="8135655" y="2274612"/>
              <a:ext cx="1985714" cy="798422"/>
            </a:xfrm>
            <a:prstGeom prst="rect">
              <a:avLst/>
            </a:prstGeom>
            <a:noFill/>
            <a:ln>
              <a:noFill/>
            </a:ln>
          </p:spPr>
        </p:pic>
        <p:sp>
          <p:nvSpPr>
            <p:cNvPr id="54" name="Google Shape;263;p10">
              <a:extLst>
                <a:ext uri="{FF2B5EF4-FFF2-40B4-BE49-F238E27FC236}">
                  <a16:creationId xmlns:a16="http://schemas.microsoft.com/office/drawing/2014/main" id="{E5E9477E-84C3-4BBE-BDCB-020FF6955810}"/>
                </a:ext>
              </a:extLst>
            </p:cNvPr>
            <p:cNvSpPr txBox="1"/>
            <p:nvPr/>
          </p:nvSpPr>
          <p:spPr>
            <a:xfrm>
              <a:off x="7753136" y="1761746"/>
              <a:ext cx="2750753" cy="193899"/>
            </a:xfrm>
            <a:prstGeom prst="rect">
              <a:avLst/>
            </a:prstGeom>
            <a:noFill/>
            <a:ln>
              <a:noFill/>
            </a:ln>
          </p:spPr>
          <p:txBody>
            <a:bodyPr spcFirstLastPara="1" wrap="square" lIns="0" tIns="0" rIns="0" bIns="0" anchor="t" anchorCtr="0">
              <a:spAutoFit/>
            </a:bodyPr>
            <a:lstStyle/>
            <a:p>
              <a:pPr algn="ctr" defTabSz="914400" fontAlgn="auto">
                <a:lnSpc>
                  <a:spcPct val="90000"/>
                </a:lnSpc>
                <a:spcBef>
                  <a:spcPts val="0"/>
                </a:spcBef>
                <a:spcAft>
                  <a:spcPts val="0"/>
                </a:spcAft>
                <a:buClr>
                  <a:srgbClr val="76B900"/>
                </a:buClr>
                <a:buSzPts val="1400"/>
                <a:buFont typeface="Arial"/>
                <a:buNone/>
              </a:pPr>
              <a:r>
                <a:rPr lang="en-US" sz="1400" u="sng" kern="0" dirty="0">
                  <a:solidFill>
                    <a:srgbClr val="76B900"/>
                  </a:solidFill>
                  <a:latin typeface="Trebuchet MS"/>
                  <a:ea typeface="Trebuchet MS"/>
                  <a:cs typeface="Trebuchet MS"/>
                  <a:sym typeface="Trebuchet MS"/>
                  <a:hlinkClick r:id="rId13">
                    <a:extLst>
                      <a:ext uri="{A12FA001-AC4F-418D-AE19-62706E023703}">
                        <ahyp:hlinkClr xmlns:ahyp="http://schemas.microsoft.com/office/drawing/2018/hyperlinkcolor" val="tx"/>
                      </a:ext>
                    </a:extLst>
                  </a:hlinkClick>
                </a:rPr>
                <a:t>https://anaconda.org/rapidsai</a:t>
              </a:r>
              <a:r>
                <a:rPr lang="en-US" sz="1400" kern="0" dirty="0">
                  <a:solidFill>
                    <a:srgbClr val="76B900"/>
                  </a:solidFill>
                  <a:latin typeface="Trebuchet MS"/>
                  <a:ea typeface="Trebuchet MS"/>
                  <a:cs typeface="Trebuchet MS"/>
                  <a:sym typeface="Trebuchet MS"/>
                </a:rPr>
                <a:t>     </a:t>
              </a:r>
              <a:endParaRPr sz="1200" kern="0" dirty="0">
                <a:solidFill>
                  <a:srgbClr val="76B900"/>
                </a:solidFill>
                <a:latin typeface="Trebuchet MS"/>
                <a:ea typeface="Trebuchet MS"/>
                <a:cs typeface="Trebuchet MS"/>
                <a:sym typeface="Trebuchet MS"/>
              </a:endParaRPr>
            </a:p>
          </p:txBody>
        </p:sp>
        <p:sp>
          <p:nvSpPr>
            <p:cNvPr id="55" name="Google Shape;264;p10">
              <a:extLst>
                <a:ext uri="{FF2B5EF4-FFF2-40B4-BE49-F238E27FC236}">
                  <a16:creationId xmlns:a16="http://schemas.microsoft.com/office/drawing/2014/main" id="{FAC59358-4FA6-4831-9BA7-E130A26246A8}"/>
                </a:ext>
              </a:extLst>
            </p:cNvPr>
            <p:cNvSpPr txBox="1"/>
            <p:nvPr/>
          </p:nvSpPr>
          <p:spPr>
            <a:xfrm>
              <a:off x="8306172" y="1327025"/>
              <a:ext cx="1644681" cy="341632"/>
            </a:xfrm>
            <a:prstGeom prst="rect">
              <a:avLst/>
            </a:prstGeom>
            <a:noFill/>
            <a:ln>
              <a:noFill/>
            </a:ln>
          </p:spPr>
          <p:txBody>
            <a:bodyPr spcFirstLastPara="1" wrap="square" lIns="0" tIns="45700" rIns="0" bIns="45700" anchor="t" anchorCtr="0">
              <a:spAutoFit/>
            </a:bodyPr>
            <a:lstStyle/>
            <a:p>
              <a:pPr algn="ctr" defTabSz="914400" fontAlgn="auto">
                <a:lnSpc>
                  <a:spcPct val="90000"/>
                </a:lnSpc>
                <a:spcBef>
                  <a:spcPts val="0"/>
                </a:spcBef>
                <a:spcAft>
                  <a:spcPts val="0"/>
                </a:spcAft>
                <a:buClr>
                  <a:srgbClr val="FFFFFF"/>
                </a:buClr>
                <a:buSzPts val="1800"/>
                <a:buFont typeface="Arial"/>
                <a:buNone/>
              </a:pPr>
              <a:r>
                <a:rPr lang="en-US" kern="0">
                  <a:solidFill>
                    <a:srgbClr val="FFFFFF"/>
                  </a:solidFill>
                  <a:latin typeface="Trebuchet MS"/>
                  <a:ea typeface="Trebuchet MS"/>
                  <a:cs typeface="Trebuchet MS"/>
                  <a:sym typeface="Trebuchet MS"/>
                </a:rPr>
                <a:t>Conda packages</a:t>
              </a:r>
              <a:endParaRPr sz="1000" u="sng" kern="0">
                <a:solidFill>
                  <a:srgbClr val="FFFFFF"/>
                </a:solidFill>
                <a:latin typeface="Trebuchet MS"/>
                <a:ea typeface="Trebuchet MS"/>
                <a:cs typeface="Trebuchet MS"/>
                <a:sym typeface="Trebuchet MS"/>
                <a:hlinkClick r:id="rId7"/>
              </a:endParaRPr>
            </a:p>
          </p:txBody>
        </p:sp>
      </p:grpSp>
      <p:sp>
        <p:nvSpPr>
          <p:cNvPr id="26" name="TextBox 25">
            <a:extLst>
              <a:ext uri="{FF2B5EF4-FFF2-40B4-BE49-F238E27FC236}">
                <a16:creationId xmlns:a16="http://schemas.microsoft.com/office/drawing/2014/main" id="{86145475-8488-4B53-BF28-F404D877BF9B}"/>
              </a:ext>
            </a:extLst>
          </p:cNvPr>
          <p:cNvSpPr txBox="1"/>
          <p:nvPr/>
        </p:nvSpPr>
        <p:spPr>
          <a:xfrm>
            <a:off x="4879612" y="4010873"/>
            <a:ext cx="2533238" cy="948630"/>
          </a:xfrm>
          <a:prstGeom prst="rect">
            <a:avLst/>
          </a:prstGeom>
          <a:solidFill>
            <a:srgbClr val="7400FF"/>
          </a:solidFill>
          <a:ln w="12700">
            <a:solidFill>
              <a:srgbClr val="76B90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90000"/>
              </a:lnSpc>
            </a:pPr>
            <a:r>
              <a:rPr lang="en-US" sz="4000" dirty="0">
                <a:solidFill>
                  <a:schemeClr val="tx1"/>
                </a:solidFill>
                <a:latin typeface="Trebuchet MS" panose="020B0603020202020204" pitchFamily="34" charset="0"/>
              </a:rPr>
              <a:t>rapids.ai</a:t>
            </a:r>
          </a:p>
        </p:txBody>
      </p:sp>
    </p:spTree>
    <p:extLst>
      <p:ext uri="{BB962C8B-B14F-4D97-AF65-F5344CB8AC3E}">
        <p14:creationId xmlns:p14="http://schemas.microsoft.com/office/powerpoint/2010/main" val="270138505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theme/theme1.xml><?xml version="1.0" encoding="utf-8"?>
<a:theme xmlns:a="http://schemas.openxmlformats.org/drawingml/2006/main" name="Title &amp; Bullet">
  <a:themeElements>
    <a:clrScheme name="Custom 4">
      <a:dk1>
        <a:srgbClr val="B3B3B3"/>
      </a:dk1>
      <a:lt1>
        <a:srgbClr val="FFFFFF"/>
      </a:lt1>
      <a:dk2>
        <a:srgbClr val="000000"/>
      </a:dk2>
      <a:lt2>
        <a:srgbClr val="76B900"/>
      </a:lt2>
      <a:accent1>
        <a:srgbClr val="008564"/>
      </a:accent1>
      <a:accent2>
        <a:srgbClr val="5D1682"/>
      </a:accent2>
      <a:accent3>
        <a:srgbClr val="0C34BD"/>
      </a:accent3>
      <a:accent4>
        <a:srgbClr val="4A4A4A"/>
      </a:accent4>
      <a:accent5>
        <a:srgbClr val="6E6E6E"/>
      </a:accent5>
      <a:accent6>
        <a:srgbClr val="0071C5"/>
      </a:accent6>
      <a:hlink>
        <a:srgbClr val="76B900"/>
      </a:hlink>
      <a:folHlink>
        <a:srgbClr val="004827"/>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4"/>
          </a:solidFill>
        </a:ln>
      </a:spPr>
      <a:bodyPr/>
      <a:lstStyle/>
      <a:style>
        <a:lnRef idx="1">
          <a:schemeClr val="accent1"/>
        </a:lnRef>
        <a:fillRef idx="0">
          <a:schemeClr val="accent1"/>
        </a:fillRef>
        <a:effectRef idx="0">
          <a:schemeClr val="accent1"/>
        </a:effectRef>
        <a:fontRef idx="minor">
          <a:schemeClr val="tx1"/>
        </a:fontRef>
      </a:style>
    </a:lnDef>
    <a:txDef>
      <a:spPr>
        <a:noFill/>
        <a:ln w="6350">
          <a:noFill/>
        </a:ln>
      </a:spPr>
      <a:bodyPr wrap="none" rtlCol="0" anchor="ctr">
        <a:spAutoFit/>
      </a:bodyPr>
      <a:lstStyle>
        <a:defPPr algn="ctr">
          <a:lnSpc>
            <a:spcPct val="90000"/>
          </a:lnSpc>
          <a:defRPr sz="1400" dirty="0" smtClean="0">
            <a:solidFill>
              <a:schemeClr val="bg1"/>
            </a:solidFill>
            <a:latin typeface="Trebuchet MS" panose="020B0603020202020204" pitchFamily="34" charset="0"/>
          </a:defRPr>
        </a:defPPr>
      </a:lstStyle>
      <a:style>
        <a:lnRef idx="2">
          <a:schemeClr val="accent1">
            <a:shade val="50000"/>
          </a:schemeClr>
        </a:lnRef>
        <a:fillRef idx="1">
          <a:schemeClr val="accent1"/>
        </a:fillRef>
        <a:effectRef idx="0">
          <a:schemeClr val="accent1"/>
        </a:effectRef>
        <a:fontRef idx="minor">
          <a:schemeClr val="lt1"/>
        </a:fontRef>
      </a:style>
    </a:txDef>
  </a:objectDefaults>
  <a:extraClrSchemeLst>
    <a:extraClrScheme>
      <a:clrScheme name="PPT_Template_Corp_16x9_rev2 1">
        <a:dk1>
          <a:srgbClr val="808080"/>
        </a:dk1>
        <a:lt1>
          <a:srgbClr val="FFFFFF"/>
        </a:lt1>
        <a:dk2>
          <a:srgbClr val="000000"/>
        </a:dk2>
        <a:lt2>
          <a:srgbClr val="B9E700"/>
        </a:lt2>
        <a:accent1>
          <a:srgbClr val="33CCCC"/>
        </a:accent1>
        <a:accent2>
          <a:srgbClr val="FF9933"/>
        </a:accent2>
        <a:accent3>
          <a:srgbClr val="AAAAAA"/>
        </a:accent3>
        <a:accent4>
          <a:srgbClr val="DADADA"/>
        </a:accent4>
        <a:accent5>
          <a:srgbClr val="ADE2E2"/>
        </a:accent5>
        <a:accent6>
          <a:srgbClr val="E78A2D"/>
        </a:accent6>
        <a:hlink>
          <a:srgbClr val="99CCFF"/>
        </a:hlink>
        <a:folHlink>
          <a:srgbClr val="0000FF"/>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Title &amp; Bullet">
  <a:themeElements>
    <a:clrScheme name="Custom 4">
      <a:dk1>
        <a:srgbClr val="B3B3B3"/>
      </a:dk1>
      <a:lt1>
        <a:srgbClr val="FFFFFF"/>
      </a:lt1>
      <a:dk2>
        <a:srgbClr val="000000"/>
      </a:dk2>
      <a:lt2>
        <a:srgbClr val="76B900"/>
      </a:lt2>
      <a:accent1>
        <a:srgbClr val="008564"/>
      </a:accent1>
      <a:accent2>
        <a:srgbClr val="5D1682"/>
      </a:accent2>
      <a:accent3>
        <a:srgbClr val="0C34BD"/>
      </a:accent3>
      <a:accent4>
        <a:srgbClr val="4A4A4A"/>
      </a:accent4>
      <a:accent5>
        <a:srgbClr val="6E6E6E"/>
      </a:accent5>
      <a:accent6>
        <a:srgbClr val="0071C5"/>
      </a:accent6>
      <a:hlink>
        <a:srgbClr val="76B900"/>
      </a:hlink>
      <a:folHlink>
        <a:srgbClr val="004827"/>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4"/>
          </a:solidFill>
        </a:ln>
      </a:spPr>
      <a:bodyPr/>
      <a:lstStyle/>
      <a:style>
        <a:lnRef idx="1">
          <a:schemeClr val="accent1"/>
        </a:lnRef>
        <a:fillRef idx="0">
          <a:schemeClr val="accent1"/>
        </a:fillRef>
        <a:effectRef idx="0">
          <a:schemeClr val="accent1"/>
        </a:effectRef>
        <a:fontRef idx="minor">
          <a:schemeClr val="tx1"/>
        </a:fontRef>
      </a:style>
    </a:lnDef>
    <a:txDef>
      <a:spPr>
        <a:noFill/>
        <a:ln w="6350">
          <a:noFill/>
        </a:ln>
      </a:spPr>
      <a:bodyPr wrap="none" rtlCol="0" anchor="ctr">
        <a:spAutoFit/>
      </a:bodyPr>
      <a:lstStyle>
        <a:defPPr algn="ctr">
          <a:lnSpc>
            <a:spcPct val="90000"/>
          </a:lnSpc>
          <a:defRPr sz="1400" dirty="0" smtClean="0">
            <a:solidFill>
              <a:schemeClr val="bg1"/>
            </a:solidFill>
            <a:latin typeface="Trebuchet MS" panose="020B0603020202020204" pitchFamily="34" charset="0"/>
          </a:defRPr>
        </a:defPPr>
      </a:lstStyle>
      <a:style>
        <a:lnRef idx="2">
          <a:schemeClr val="accent1">
            <a:shade val="50000"/>
          </a:schemeClr>
        </a:lnRef>
        <a:fillRef idx="1">
          <a:schemeClr val="accent1"/>
        </a:fillRef>
        <a:effectRef idx="0">
          <a:schemeClr val="accent1"/>
        </a:effectRef>
        <a:fontRef idx="minor">
          <a:schemeClr val="lt1"/>
        </a:fontRef>
      </a:style>
    </a:txDef>
  </a:objectDefaults>
  <a:extraClrSchemeLst>
    <a:extraClrScheme>
      <a:clrScheme name="PPT_Template_Corp_16x9_rev2 1">
        <a:dk1>
          <a:srgbClr val="808080"/>
        </a:dk1>
        <a:lt1>
          <a:srgbClr val="FFFFFF"/>
        </a:lt1>
        <a:dk2>
          <a:srgbClr val="000000"/>
        </a:dk2>
        <a:lt2>
          <a:srgbClr val="B9E700"/>
        </a:lt2>
        <a:accent1>
          <a:srgbClr val="33CCCC"/>
        </a:accent1>
        <a:accent2>
          <a:srgbClr val="FF9933"/>
        </a:accent2>
        <a:accent3>
          <a:srgbClr val="AAAAAA"/>
        </a:accent3>
        <a:accent4>
          <a:srgbClr val="DADADA"/>
        </a:accent4>
        <a:accent5>
          <a:srgbClr val="ADE2E2"/>
        </a:accent5>
        <a:accent6>
          <a:srgbClr val="E78A2D"/>
        </a:accent6>
        <a:hlink>
          <a:srgbClr val="99CCFF"/>
        </a:hlink>
        <a:folHlink>
          <a:srgbClr val="0000FF"/>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F59E8B2F2D50A34B8956FD0A46C10A97" ma:contentTypeVersion="0" ma:contentTypeDescription="Create a new document." ma:contentTypeScope="" ma:versionID="2d22a1089f8aa3be74aa23dc2e82a28f">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E29B7386-0C5E-43DB-8BF1-052EEAD5F5DF}">
  <ds:schemaRefs>
    <ds:schemaRef ds:uri="http://schemas.microsoft.com/sharepoint/v3/contenttype/forms"/>
  </ds:schemaRefs>
</ds:datastoreItem>
</file>

<file path=customXml/itemProps2.xml><?xml version="1.0" encoding="utf-8"?>
<ds:datastoreItem xmlns:ds="http://schemas.openxmlformats.org/officeDocument/2006/customXml" ds:itemID="{BEA82F4F-F3EA-4E98-BEE2-3C70B6315C2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DF88E22E-2A4B-4FB1-9848-BF16E7DBE74B}">
  <ds:schemaRefs>
    <ds:schemaRef ds:uri="http://purl.org/dc/dcmitype/"/>
    <ds:schemaRef ds:uri="http://schemas.microsoft.com/office/2006/metadata/properties"/>
    <ds:schemaRef ds:uri="http://schemas.microsoft.com/office/2006/documentManagement/types"/>
    <ds:schemaRef ds:uri="http://purl.org/dc/terms/"/>
    <ds:schemaRef ds:uri="http://schemas.openxmlformats.org/package/2006/metadata/core-properties"/>
    <ds:schemaRef ds:uri="http://purl.org/dc/elements/1.1/"/>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92871</TotalTime>
  <Words>1167</Words>
  <Application>Microsoft Macintosh PowerPoint</Application>
  <PresentationFormat>Custom</PresentationFormat>
  <Paragraphs>263</Paragraphs>
  <Slides>34</Slides>
  <Notes>11</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34</vt:i4>
      </vt:variant>
    </vt:vector>
  </HeadingPairs>
  <TitlesOfParts>
    <vt:vector size="41" baseType="lpstr">
      <vt:lpstr>Arial</vt:lpstr>
      <vt:lpstr>Century Gothic</vt:lpstr>
      <vt:lpstr>Consolas</vt:lpstr>
      <vt:lpstr>Trebuchet MS</vt:lpstr>
      <vt:lpstr>Wingdings</vt:lpstr>
      <vt:lpstr>Title &amp; Bullet</vt:lpstr>
      <vt:lpstr>1_Title &amp; Bullet</vt:lpstr>
      <vt:lpstr>Fundamentals of Accelerated data science with rapids</vt:lpstr>
      <vt:lpstr>Course goals</vt:lpstr>
      <vt:lpstr>Fundamentals</vt:lpstr>
      <vt:lpstr>Traditional model</vt:lpstr>
      <vt:lpstr>RAPIDS model</vt:lpstr>
      <vt:lpstr>RAPIDS Platform</vt:lpstr>
      <vt:lpstr>Data science toolsets</vt:lpstr>
      <vt:lpstr>Requirements</vt:lpstr>
      <vt:lpstr>PowerPoint Presentation</vt:lpstr>
      <vt:lpstr>Exercise data</vt:lpstr>
      <vt:lpstr>Section 1 01 - 03</vt:lpstr>
      <vt:lpstr>RAPIDS Platform</vt:lpstr>
      <vt:lpstr>cudf Dataframes</vt:lpstr>
      <vt:lpstr>RAPIDS Platform</vt:lpstr>
      <vt:lpstr>Apache Arrow</vt:lpstr>
      <vt:lpstr>APACHE ARROW</vt:lpstr>
      <vt:lpstr>Interoperability</vt:lpstr>
      <vt:lpstr>PowerPoint Presentation</vt:lpstr>
      <vt:lpstr>Section 1 04</vt:lpstr>
      <vt:lpstr>Interoperating with cupy</vt:lpstr>
      <vt:lpstr>Coordinate systems</vt:lpstr>
      <vt:lpstr>PowerPoint Presentation</vt:lpstr>
      <vt:lpstr>Section 1 05</vt:lpstr>
      <vt:lpstr>RAPIDS Platform</vt:lpstr>
      <vt:lpstr>cugraph</vt:lpstr>
      <vt:lpstr>Building a graph</vt:lpstr>
      <vt:lpstr>PowerPoint Presentation</vt:lpstr>
      <vt:lpstr>Section 1 06 - 07</vt:lpstr>
      <vt:lpstr>RAPIDS Platform</vt:lpstr>
      <vt:lpstr>Distributed Dataframes</vt:lpstr>
      <vt:lpstr>Working with partitions</vt:lpstr>
      <vt:lpstr>Task Scheduler</vt:lpstr>
      <vt:lpstr>Working with the scheduler</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Jennifer Hohn</dc:creator>
  <cp:lastModifiedBy>Khalifa, Yassin</cp:lastModifiedBy>
  <cp:revision>3689</cp:revision>
  <dcterms:created xsi:type="dcterms:W3CDTF">2008-01-24T03:11:41Z</dcterms:created>
  <dcterms:modified xsi:type="dcterms:W3CDTF">2023-05-02T15:52:16Z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0x010100F59E8B2F2D50A34B8956FD0A46C10A97</vt:lpwstr>
  </property>
  <property fmtid="{D5CDD505-2E9C-101B-9397-08002B2CF9AE}" pid="3" name="MSIP_Label_6b558183-044c-4105-8d9c-cea02a2a3d86_Enabled">
    <vt:lpwstr>True</vt:lpwstr>
  </property>
  <property fmtid="{D5CDD505-2E9C-101B-9397-08002B2CF9AE}" pid="4" name="MSIP_Label_6b558183-044c-4105-8d9c-cea02a2a3d86_SiteId">
    <vt:lpwstr>43083d15-7273-40c1-b7db-39efd9ccc17a</vt:lpwstr>
  </property>
  <property fmtid="{D5CDD505-2E9C-101B-9397-08002B2CF9AE}" pid="5" name="MSIP_Label_6b558183-044c-4105-8d9c-cea02a2a3d86_Ref">
    <vt:lpwstr>https://api.informationprotection.azure.com/api/43083d15-7273-40c1-b7db-39efd9ccc17a</vt:lpwstr>
  </property>
  <property fmtid="{D5CDD505-2E9C-101B-9397-08002B2CF9AE}" pid="6" name="MSIP_Label_6b558183-044c-4105-8d9c-cea02a2a3d86_Owner">
    <vt:lpwstr>lspillman@nvidia.com</vt:lpwstr>
  </property>
  <property fmtid="{D5CDD505-2E9C-101B-9397-08002B2CF9AE}" pid="7" name="MSIP_Label_6b558183-044c-4105-8d9c-cea02a2a3d86_SetDate">
    <vt:lpwstr>2018-05-11T15:28:31.9824217-07:00</vt:lpwstr>
  </property>
  <property fmtid="{D5CDD505-2E9C-101B-9397-08002B2CF9AE}" pid="8" name="MSIP_Label_6b558183-044c-4105-8d9c-cea02a2a3d86_Name">
    <vt:lpwstr>Unrestricted</vt:lpwstr>
  </property>
  <property fmtid="{D5CDD505-2E9C-101B-9397-08002B2CF9AE}" pid="9" name="MSIP_Label_6b558183-044c-4105-8d9c-cea02a2a3d86_Application">
    <vt:lpwstr>Microsoft Azure Information Protection</vt:lpwstr>
  </property>
  <property fmtid="{D5CDD505-2E9C-101B-9397-08002B2CF9AE}" pid="10" name="MSIP_Label_6b558183-044c-4105-8d9c-cea02a2a3d86_Extended_MSFT_Method">
    <vt:lpwstr>Automatic</vt:lpwstr>
  </property>
  <property fmtid="{D5CDD505-2E9C-101B-9397-08002B2CF9AE}" pid="11" name="Sensitivity">
    <vt:lpwstr>Unrestricted</vt:lpwstr>
  </property>
</Properties>
</file>